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67E435-CE6F-4A88-9892-B6D6B1E6A07D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B3637-DB64-4926-A2E3-719124644E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461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812626-39AC-415F-94E3-F0A5E3A648A8}" type="datetimeFigureOut">
              <a:rPr lang="hr-HR" smtClean="0"/>
              <a:t>4.12.2017.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5FF9E06-6C84-4E56-82DF-7BF41BB245DD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920880" cy="2520280"/>
          </a:xfrm>
        </p:spPr>
        <p:txBody>
          <a:bodyPr>
            <a:noAutofit/>
          </a:bodyPr>
          <a:lstStyle/>
          <a:p>
            <a:r>
              <a:rPr lang="hr-HR" sz="6000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GAETANO KANIZSA I NJEGOVA OPTIčKA ILUZIJA</a:t>
            </a:r>
            <a:endParaRPr lang="hr-HR" sz="60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216024" cy="72008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  <p:pic>
        <p:nvPicPr>
          <p:cNvPr id="4" name="Picture 3" descr="23805_ca_object_representations_media_42580_preview1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3933056"/>
            <a:ext cx="2088232" cy="26102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preuzmi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077072"/>
            <a:ext cx="3312368" cy="2102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Gaetano Kanisza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talijanski psiholog i umjetnik židovskog podrijetla</a:t>
            </a:r>
          </a:p>
          <a:p>
            <a:r>
              <a:rPr lang="hr-HR" dirty="0" smtClean="0"/>
              <a:t>rođen 18.kolovoza 1913. u Trstu</a:t>
            </a:r>
          </a:p>
          <a:p>
            <a:r>
              <a:rPr lang="hr-HR" dirty="0" smtClean="0"/>
              <a:t>otac Židov iz Mađarske, majka kršćanka iz Slovenije</a:t>
            </a:r>
          </a:p>
          <a:p>
            <a:endParaRPr lang="hr-HR" dirty="0" smtClean="0"/>
          </a:p>
        </p:txBody>
      </p:sp>
      <p:pic>
        <p:nvPicPr>
          <p:cNvPr id="4" name="Picture 3" descr="preuzmi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10185131" y="5008806"/>
            <a:ext cx="75502" cy="45719"/>
          </a:xfrm>
          <a:prstGeom prst="rect">
            <a:avLst/>
          </a:prstGeom>
        </p:spPr>
      </p:pic>
      <p:pic>
        <p:nvPicPr>
          <p:cNvPr id="5" name="Picture 4" descr="sl_001040_medium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3717032"/>
            <a:ext cx="2016224" cy="28439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Gaetano Kanisza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464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r-HR" dirty="0" smtClean="0"/>
          </a:p>
          <a:p>
            <a:r>
              <a:rPr lang="hr-HR" dirty="0" smtClean="0"/>
              <a:t>diplomirao na Sveučilištu u Padovi i radio kao pomoćni učitelj i učitelj</a:t>
            </a:r>
          </a:p>
          <a:p>
            <a:r>
              <a:rPr lang="hr-HR" dirty="0" smtClean="0"/>
              <a:t>postao poznatnakon objaljivanja članaka o iluzornim konturama i knjige “Organizacija u viziji”</a:t>
            </a:r>
          </a:p>
          <a:p>
            <a:r>
              <a:rPr lang="hr-HR" dirty="0" smtClean="0"/>
              <a:t>osim za znanost i akademiju, zanimao se i za </a:t>
            </a:r>
            <a:r>
              <a:rPr lang="hr-HR" dirty="0" err="1" smtClean="0"/>
              <a:t>sikarstvo</a:t>
            </a:r>
            <a:endParaRPr lang="hr-HR" dirty="0" smtClean="0"/>
          </a:p>
          <a:p>
            <a:r>
              <a:rPr lang="hr-HR" smtClean="0"/>
              <a:t>Umro 13.</a:t>
            </a:r>
            <a:endParaRPr lang="hr-HR" dirty="0" smtClean="0"/>
          </a:p>
          <a:p>
            <a:pPr marL="137160" indent="0">
              <a:buNone/>
            </a:pPr>
            <a:r>
              <a:rPr lang="hr-HR" dirty="0" smtClean="0"/>
              <a:t>     ožujka 1993.</a:t>
            </a: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Bomboloide_19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0404648" y="5365895"/>
            <a:ext cx="70367" cy="45719"/>
          </a:xfrm>
          <a:prstGeom prst="rect">
            <a:avLst/>
          </a:prstGeom>
        </p:spPr>
      </p:pic>
      <p:pic>
        <p:nvPicPr>
          <p:cNvPr id="6" name="Picture 5" descr="41MHRq2FhWL._UY250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4509120"/>
            <a:ext cx="1225483" cy="19765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preuzmi (1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509120"/>
            <a:ext cx="1343025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hr-HR" sz="3600" dirty="0" smtClean="0"/>
              <a:t>Neke od njegovih slika:</a:t>
            </a:r>
            <a:endParaRPr lang="hr-HR" sz="3600" dirty="0"/>
          </a:p>
        </p:txBody>
      </p:sp>
      <p:pic>
        <p:nvPicPr>
          <p:cNvPr id="4" name="Content Placeholder 3" descr="Bomboloide_19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268760"/>
            <a:ext cx="3310082" cy="230425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 descr="Tronco_19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96752"/>
            <a:ext cx="2088232" cy="29084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429309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Tronco, 1978.</a:t>
            </a:r>
            <a:endParaRPr lang="hr-H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4248" y="213285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Bombloide, </a:t>
            </a:r>
          </a:p>
          <a:p>
            <a:r>
              <a:rPr lang="hr-H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1972.</a:t>
            </a:r>
            <a:endParaRPr lang="hr-HR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8" name="Picture 7" descr="Bomboloide_19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93096"/>
            <a:ext cx="3390009" cy="220256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444208" y="4869160"/>
            <a:ext cx="248376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Bombloide, 1971</a:t>
            </a:r>
            <a:r>
              <a:rPr lang="hr-HR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  <a:endParaRPr lang="hr-HR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Kanizsa-trokut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klasičan primjer iluzorne konture</a:t>
            </a:r>
          </a:p>
          <a:p>
            <a:r>
              <a:rPr lang="hr-HR" dirty="0" smtClean="0"/>
              <a:t>1955.</a:t>
            </a:r>
          </a:p>
          <a:p>
            <a:r>
              <a:rPr lang="hr-HR" dirty="0" smtClean="0"/>
              <a:t>napravljen prema obliku Davidove zvijezde</a:t>
            </a:r>
            <a:endParaRPr lang="hr-HR" dirty="0"/>
          </a:p>
        </p:txBody>
      </p:sp>
      <p:pic>
        <p:nvPicPr>
          <p:cNvPr id="4" name="Picture 3" descr="preuzmi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0620672" y="5201994"/>
            <a:ext cx="72008" cy="76986"/>
          </a:xfrm>
          <a:prstGeom prst="rect">
            <a:avLst/>
          </a:prstGeom>
        </p:spPr>
      </p:pic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11196736" y="5157192"/>
            <a:ext cx="146996" cy="61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8064" y="450912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Kanisza-trokut</a:t>
            </a:r>
            <a:endParaRPr lang="hr-HR" sz="3200" dirty="0"/>
          </a:p>
        </p:txBody>
      </p:sp>
      <p:pic>
        <p:nvPicPr>
          <p:cNvPr id="7" name="Picture 6" descr="preuzmi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29000"/>
            <a:ext cx="4392488" cy="278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Kanisza-trokut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zbog nesavršenosti našeg oka i mozga, mi na slici vidimo trokut sa crnim obrubom i tri crna kruga s kojima se preklapa bijeli trokut, ali u stvarnosti, </a:t>
            </a:r>
          </a:p>
          <a:p>
            <a:pPr>
              <a:buNone/>
            </a:pPr>
            <a:r>
              <a:rPr lang="hr-HR" dirty="0" smtClean="0"/>
              <a:t>     na slici nema ni</a:t>
            </a:r>
          </a:p>
          <a:p>
            <a:pPr>
              <a:buNone/>
            </a:pPr>
            <a:r>
              <a:rPr lang="hr-HR" dirty="0" smtClean="0"/>
              <a:t>     trokuta ni krugova</a:t>
            </a:r>
          </a:p>
        </p:txBody>
      </p:sp>
      <p:pic>
        <p:nvPicPr>
          <p:cNvPr id="5" name="Picture 4" descr="Kanizsa-triangle-illu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024336" cy="32242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5400" dirty="0" smtClean="0"/>
              <a:t>Kanisza-trokut</a:t>
            </a:r>
            <a:endParaRPr lang="hr-H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Slika je zapravo sastavljena od tri V oblika i tri crna oblika koji izgledaju kao Pac-Man</a:t>
            </a:r>
          </a:p>
          <a:p>
            <a:endParaRPr lang="hr-HR" dirty="0"/>
          </a:p>
        </p:txBody>
      </p:sp>
      <p:pic>
        <p:nvPicPr>
          <p:cNvPr id="4" name="Picture 3" descr="1200px-Kanizsa_triangl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3177353" cy="3389177"/>
          </a:xfrm>
          <a:prstGeom prst="rect">
            <a:avLst/>
          </a:prstGeom>
        </p:spPr>
      </p:pic>
      <p:pic>
        <p:nvPicPr>
          <p:cNvPr id="5" name="Picture 4" descr="1200px-Kanizsa_triangle.svg.png"/>
          <p:cNvPicPr>
            <a:picLocks noChangeAspect="1"/>
          </p:cNvPicPr>
          <p:nvPr/>
        </p:nvPicPr>
        <p:blipFill>
          <a:blip r:embed="rId2" cstate="print"/>
          <a:srcRect t="98970" r="97760" b="-617"/>
          <a:stretch>
            <a:fillRect/>
          </a:stretch>
        </p:blipFill>
        <p:spPr>
          <a:xfrm>
            <a:off x="3779912" y="6092201"/>
            <a:ext cx="144016" cy="73103"/>
          </a:xfrm>
          <a:prstGeom prst="rect">
            <a:avLst/>
          </a:prstGeom>
        </p:spPr>
      </p:pic>
      <p:pic>
        <p:nvPicPr>
          <p:cNvPr id="6" name="Picture 5" descr="1200px-Kanizsa_triangle.svg.png"/>
          <p:cNvPicPr>
            <a:picLocks noChangeAspect="1"/>
          </p:cNvPicPr>
          <p:nvPr/>
        </p:nvPicPr>
        <p:blipFill>
          <a:blip r:embed="rId2" cstate="print"/>
          <a:srcRect t="40698" r="57441" b="25581"/>
          <a:stretch>
            <a:fillRect/>
          </a:stretch>
        </p:blipFill>
        <p:spPr>
          <a:xfrm rot="18762679">
            <a:off x="3386901" y="2802261"/>
            <a:ext cx="2736304" cy="2088232"/>
          </a:xfrm>
          <a:prstGeom prst="rect">
            <a:avLst/>
          </a:prstGeom>
        </p:spPr>
      </p:pic>
      <p:pic>
        <p:nvPicPr>
          <p:cNvPr id="7" name="Picture 6" descr="1200px-Kanizsa_triangle.svg.png"/>
          <p:cNvPicPr>
            <a:picLocks noChangeAspect="1"/>
          </p:cNvPicPr>
          <p:nvPr/>
        </p:nvPicPr>
        <p:blipFill>
          <a:blip r:embed="rId2" cstate="print"/>
          <a:srcRect r="68640" b="59051"/>
          <a:stretch>
            <a:fillRect/>
          </a:stretch>
        </p:blipFill>
        <p:spPr>
          <a:xfrm rot="20315518">
            <a:off x="3790836" y="4060127"/>
            <a:ext cx="2016224" cy="2808312"/>
          </a:xfrm>
          <a:prstGeom prst="rect">
            <a:avLst/>
          </a:prstGeom>
        </p:spPr>
      </p:pic>
      <p:pic>
        <p:nvPicPr>
          <p:cNvPr id="8" name="Picture 7" descr="preuzmi (5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89040"/>
            <a:ext cx="2717079" cy="1824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</p:spPr>
        <p:txBody>
          <a:bodyPr/>
          <a:lstStyle/>
          <a:p>
            <a:r>
              <a:rPr lang="hr-HR" dirty="0" smtClean="0"/>
              <a:t>Kanisza-trokut moze se prikazati na zanimljive načine:</a:t>
            </a:r>
          </a:p>
          <a:p>
            <a:endParaRPr lang="hr-HR" dirty="0"/>
          </a:p>
        </p:txBody>
      </p:sp>
      <p:pic>
        <p:nvPicPr>
          <p:cNvPr id="4" name="Picture 3" descr="images (2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2132856"/>
            <a:ext cx="4032448" cy="4012082"/>
          </a:xfrm>
          <a:prstGeom prst="rect">
            <a:avLst/>
          </a:prstGeom>
        </p:spPr>
      </p:pic>
      <p:pic>
        <p:nvPicPr>
          <p:cNvPr id="5" name="Picture 4" descr="images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549911"/>
            <a:ext cx="5256584" cy="3294619"/>
          </a:xfrm>
          <a:prstGeom prst="rect">
            <a:avLst/>
          </a:prstGeom>
        </p:spPr>
      </p:pic>
      <p:pic>
        <p:nvPicPr>
          <p:cNvPr id="6" name="Picture 5" descr="d0c25d56dae177d3c73d7baec7dc370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1700808"/>
            <a:ext cx="4536504" cy="4536504"/>
          </a:xfrm>
          <a:prstGeom prst="rect">
            <a:avLst/>
          </a:prstGeom>
        </p:spPr>
      </p:pic>
      <p:pic>
        <p:nvPicPr>
          <p:cNvPr id="7" name="Picture 6" descr="preuzmi (3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2132856"/>
            <a:ext cx="5688632" cy="402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5373216"/>
            <a:ext cx="6851104" cy="796950"/>
          </a:xfrm>
        </p:spPr>
        <p:txBody>
          <a:bodyPr/>
          <a:lstStyle/>
          <a:p>
            <a:r>
              <a:rPr lang="hr-HR" dirty="0" smtClean="0"/>
              <a:t>By Sara Kovačić 8.c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119</TotalTime>
  <Words>174</Words>
  <Application>Microsoft Office PowerPoint</Application>
  <PresentationFormat>Prikaz na zaslonu (4:3)</PresentationFormat>
  <Paragraphs>30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Apex</vt:lpstr>
      <vt:lpstr>GAETANO KANIZSA I NJEGOVA OPTIčKA ILUZIJA</vt:lpstr>
      <vt:lpstr>Gaetano Kanisza</vt:lpstr>
      <vt:lpstr>Gaetano Kanisza</vt:lpstr>
      <vt:lpstr>Neke od njegovih slika:</vt:lpstr>
      <vt:lpstr>Kanizsa-trokut</vt:lpstr>
      <vt:lpstr>Kanisza-trokut</vt:lpstr>
      <vt:lpstr>Kanisza-trokut</vt:lpstr>
      <vt:lpstr>PowerPointova prezentacija</vt:lpstr>
      <vt:lpstr>By Sara Kovačić 8.c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Gaetano kanizsa i njegova opticka iluzija</dc:title>
  <dc:creator>SARA</dc:creator>
  <cp:lastModifiedBy>Korisnik</cp:lastModifiedBy>
  <cp:revision>14</cp:revision>
  <dcterms:created xsi:type="dcterms:W3CDTF">2017-11-30T18:22:18Z</dcterms:created>
  <dcterms:modified xsi:type="dcterms:W3CDTF">2017-12-04T10:21:21Z</dcterms:modified>
</cp:coreProperties>
</file>