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6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850" y="-185737"/>
            <a:ext cx="9144000" cy="2387600"/>
          </a:xfrm>
        </p:spPr>
        <p:txBody>
          <a:bodyPr/>
          <a:lstStyle/>
          <a:p>
            <a:r>
              <a:rPr lang="hr-HR" altLang="en-US" sz="5400"/>
              <a:t>Priča o Pitagorinom stablu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70" y="2202180"/>
            <a:ext cx="5288280" cy="3965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85165" y="963930"/>
            <a:ext cx="108223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400" dirty="0"/>
              <a:t>Priču o </a:t>
            </a:r>
            <a:r>
              <a:rPr lang="hr-HR" altLang="en-US" sz="2400" dirty="0"/>
              <a:t>P</a:t>
            </a:r>
            <a:r>
              <a:rPr lang="hr-HR" altLang="en-US" sz="2400" dirty="0" smtClean="0"/>
              <a:t>itagorinom </a:t>
            </a:r>
            <a:r>
              <a:rPr lang="hr-HR" altLang="en-US" sz="2400" dirty="0"/>
              <a:t>stablu opisao je Albert </a:t>
            </a:r>
            <a:r>
              <a:rPr lang="hr-HR" altLang="en-US" sz="2400" dirty="0" err="1"/>
              <a:t>Bosman</a:t>
            </a:r>
            <a:endParaRPr lang="hr-HR" altLang="en-US" sz="2400" dirty="0"/>
          </a:p>
          <a:p>
            <a:endParaRPr lang="hr-HR" altLang="en-US" dirty="0"/>
          </a:p>
          <a:p>
            <a:endParaRPr lang="hr-HR" alt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723900" y="1836420"/>
            <a:ext cx="8510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400" dirty="0"/>
              <a:t>Nazvana je po Pitagori jer se njegov početni oblik predočava pomoću </a:t>
            </a:r>
            <a:r>
              <a:rPr lang="hr-HR" altLang="en-US" sz="2400" dirty="0"/>
              <a:t>P</a:t>
            </a:r>
            <a:r>
              <a:rPr lang="hr-HR" altLang="en-US" sz="2400" dirty="0" smtClean="0"/>
              <a:t>itagorinog </a:t>
            </a:r>
            <a:r>
              <a:rPr lang="hr-HR" altLang="en-US" sz="2400" dirty="0"/>
              <a:t>poučka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575" y="2321560"/>
            <a:ext cx="4984750" cy="40278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54330" y="620395"/>
            <a:ext cx="82721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/>
              <a:t>Pitagorino stablo konstruiramo tako da prvo nacrtamo kvadrat duljine stranice </a:t>
            </a:r>
            <a:r>
              <a:rPr lang="hr-HR" altLang="en-US" i="1"/>
              <a:t>a</a:t>
            </a:r>
            <a:r>
              <a:rPr lang="hr-HR" altLang="en-US"/>
              <a:t> </a:t>
            </a:r>
          </a:p>
          <a:p>
            <a:endParaRPr lang="hr-HR" altLang="en-US"/>
          </a:p>
          <a:p>
            <a:r>
              <a:rPr lang="hr-HR" altLang="en-US"/>
              <a:t>Zatim nad jednom njegovom stranicom konstruiramo jednakokračan pravokutan trokut kojemu je pravi kut nasuprot stranici kvadrata. </a:t>
            </a:r>
          </a:p>
          <a:p>
            <a:endParaRPr lang="hr-HR" altLang="en-US"/>
          </a:p>
          <a:p>
            <a:r>
              <a:rPr lang="hr-HR" altLang="en-US"/>
              <a:t>Nad katetama pravokutnog trokuta nacrtamo dva kvadrata. </a:t>
            </a:r>
          </a:p>
          <a:p>
            <a:endParaRPr lang="hr-HR" altLang="en-US"/>
          </a:p>
          <a:p>
            <a:r>
              <a:rPr lang="hr-HR" altLang="en-US"/>
              <a:t>Ovaj korak ponavljamo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155" y="2394585"/>
            <a:ext cx="3414395" cy="2561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6550" y="2226310"/>
            <a:ext cx="3639820" cy="2729865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4331335" y="539115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/>
              <a:t>Prvi korak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899400" y="5496560"/>
            <a:ext cx="1704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/>
              <a:t>Drugi korak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30" y="1451610"/>
            <a:ext cx="2977515" cy="22332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1451610"/>
            <a:ext cx="3051175" cy="22885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240915" y="4598670"/>
            <a:ext cx="1440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/>
              <a:t>Treči korak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228965" y="4598670"/>
            <a:ext cx="2854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/>
              <a:t>Četverti korak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12850" y="660400"/>
            <a:ext cx="6593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Kad se nad kvadratom umjesto jednakokračnog </a:t>
            </a:r>
            <a:r>
              <a:rPr lang="hr-HR" altLang="en-US"/>
              <a:t>trokuta</a:t>
            </a:r>
            <a:r>
              <a:rPr lang="en-US"/>
              <a:t> konstruira neki drugi pravokutni trokut, dobit će se nesimetrično Pitagorino stablo.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725" y="1582420"/>
            <a:ext cx="6885940" cy="5091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543685" y="805815"/>
            <a:ext cx="8020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/>
              <a:t>Pitagorino stablo je Fraktal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5645" y="1412875"/>
            <a:ext cx="5376545" cy="302387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5470" y="936625"/>
            <a:ext cx="3263265" cy="2447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105" y="3542665"/>
            <a:ext cx="4056380" cy="23196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97865" y="897890"/>
            <a:ext cx="11456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/>
              <a:t>Fraktal je geometrijski objekt koji daje jednaku razinu detalja</a:t>
            </a:r>
          </a:p>
          <a:p>
            <a:endParaRPr lang="hr-HR" altLang="en-US"/>
          </a:p>
          <a:p>
            <a:r>
              <a:rPr lang="hr-HR" altLang="en-US"/>
              <a:t>Fraktali su samoslični, ali nesuvise nepravilni da bi se opisali jednostavnom geometrijom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100" y="1819910"/>
            <a:ext cx="7096760" cy="48266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13660" y="554355"/>
            <a:ext cx="58007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hr-HR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Kraj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062345" y="4796155"/>
            <a:ext cx="5365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Matej Levatić 8.c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985" y="1178560"/>
            <a:ext cx="2927350" cy="349504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122</Words>
  <Application>Microsoft Office PowerPoint</Application>
  <PresentationFormat>Prilagođeno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Blue Waves</vt:lpstr>
      <vt:lpstr>Priča o Pitagorinom stablu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Prica o Pitagorinom stablu</dc:title>
  <dc:creator>Matej</dc:creator>
  <cp:lastModifiedBy>Korisnik</cp:lastModifiedBy>
  <cp:revision>4</cp:revision>
  <dcterms:created xsi:type="dcterms:W3CDTF">2017-12-01T15:43:00Z</dcterms:created>
  <dcterms:modified xsi:type="dcterms:W3CDTF">2017-12-06T12:20:30Z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