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92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1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0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95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9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5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1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6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52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5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7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6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5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72B1AB-C94F-4A85-B80C-48C800AB8B32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F12A0E-ED44-4595-B66A-6554949992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16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600" dirty="0" smtClean="0"/>
              <a:t>PITAGOREJSKA ŠKOLA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29" y="1058973"/>
            <a:ext cx="2190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Pitagorejska</a:t>
            </a:r>
            <a:r>
              <a:rPr lang="hr-HR" dirty="0" smtClean="0"/>
              <a:t> škola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naziv </a:t>
            </a:r>
            <a:r>
              <a:rPr lang="hr-HR" dirty="0" smtClean="0"/>
              <a:t> </a:t>
            </a:r>
            <a:r>
              <a:rPr lang="hr-HR" dirty="0"/>
              <a:t>kojim se označuju sljedbenici učenja grčkog filozofa </a:t>
            </a:r>
            <a:r>
              <a:rPr lang="hr-HR" dirty="0" smtClean="0"/>
              <a:t>Pitagore</a:t>
            </a:r>
            <a:endParaRPr lang="hr-HR" dirty="0"/>
          </a:p>
          <a:p>
            <a:r>
              <a:rPr lang="hr-HR" dirty="0"/>
              <a:t>Pitagora je, nakon odlaska sa svog rodnog otoka </a:t>
            </a:r>
            <a:r>
              <a:rPr lang="hr-HR" dirty="0" err="1"/>
              <a:t>Samosa</a:t>
            </a:r>
            <a:r>
              <a:rPr lang="hr-HR" dirty="0"/>
              <a:t>, osnovao školu u </a:t>
            </a:r>
            <a:r>
              <a:rPr lang="hr-HR" dirty="0" err="1"/>
              <a:t>južnoitalskom</a:t>
            </a:r>
            <a:r>
              <a:rPr lang="hr-HR" dirty="0"/>
              <a:t> gradu </a:t>
            </a:r>
            <a:r>
              <a:rPr lang="hr-HR" dirty="0" err="1" smtClean="0"/>
              <a:t>Krotonu</a:t>
            </a:r>
            <a:endParaRPr lang="hr-HR" dirty="0" smtClean="0"/>
          </a:p>
          <a:p>
            <a:r>
              <a:rPr lang="hr-HR" dirty="0" smtClean="0"/>
              <a:t> škola je </a:t>
            </a:r>
            <a:r>
              <a:rPr lang="hr-HR" dirty="0"/>
              <a:t>imala gotovo karakter kakve vjerske sekte, koja se pridržavala</a:t>
            </a:r>
            <a:r>
              <a:rPr lang="hr-HR" b="1" dirty="0"/>
              <a:t> strogih </a:t>
            </a:r>
            <a:r>
              <a:rPr lang="hr-HR" dirty="0"/>
              <a:t>pravila o načinu života, ishrani, odijevanju, a zahtijevala je i obvezu proučavanja matematike, glazbe i liječničkih vještina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65" y="1743946"/>
            <a:ext cx="4572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Više o </a:t>
            </a:r>
            <a:r>
              <a:rPr lang="hr-HR" dirty="0" err="1" smtClean="0"/>
              <a:t>Pitagorejskoj</a:t>
            </a:r>
            <a:r>
              <a:rPr lang="hr-HR" dirty="0" smtClean="0"/>
              <a:t>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Pitagorejska</a:t>
            </a:r>
            <a:r>
              <a:rPr lang="hr-HR" dirty="0" smtClean="0"/>
              <a:t> škola je dala velik doprinos matematici</a:t>
            </a:r>
          </a:p>
          <a:p>
            <a:r>
              <a:rPr lang="hr-HR" dirty="0" smtClean="0"/>
              <a:t>Nju su zanimale osnove </a:t>
            </a:r>
            <a:r>
              <a:rPr lang="hr-HR" dirty="0" err="1" smtClean="0"/>
              <a:t>matematike,oni</a:t>
            </a:r>
            <a:r>
              <a:rPr lang="hr-HR" dirty="0" smtClean="0"/>
              <a:t> matematiku nisu radili kao što mi danas radimo, nisu rješavali zadatke i probleme i sl.</a:t>
            </a:r>
          </a:p>
          <a:p>
            <a:r>
              <a:rPr lang="hr-HR" dirty="0" smtClean="0"/>
              <a:t>Najviše ih je zanimao pojam broja, trokuta te dokazi</a:t>
            </a:r>
          </a:p>
          <a:p>
            <a:r>
              <a:rPr lang="hr-HR" dirty="0" smtClean="0"/>
              <a:t>Poznati Pitagorejci: </a:t>
            </a:r>
            <a:r>
              <a:rPr lang="hr-HR" dirty="0" err="1" smtClean="0"/>
              <a:t>Hipaz,Petron,Ekfant,Hiketa,Arhita</a:t>
            </a:r>
            <a:r>
              <a:rPr lang="hr-HR" dirty="0" smtClean="0"/>
              <a:t> i </a:t>
            </a:r>
            <a:r>
              <a:rPr lang="hr-HR" dirty="0" err="1" smtClean="0"/>
              <a:t>Filolaj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76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Pitagorina proučavanja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Pitagora je vjerovao da se sve relacije i odnosi mogu svesti na operacije s </a:t>
            </a:r>
            <a:r>
              <a:rPr lang="hr-HR" dirty="0" smtClean="0"/>
              <a:t>brojevima-da </a:t>
            </a:r>
            <a:r>
              <a:rPr lang="hr-HR" dirty="0"/>
              <a:t>se i cijeli svemir može objasniti </a:t>
            </a:r>
            <a:r>
              <a:rPr lang="hr-HR" dirty="0" smtClean="0"/>
              <a:t>brojevima</a:t>
            </a:r>
          </a:p>
          <a:p>
            <a:r>
              <a:rPr lang="hr-HR" dirty="0"/>
              <a:t>Do tog je zaključka došao nakon mnogih opažanja u </a:t>
            </a:r>
            <a:r>
              <a:rPr lang="hr-HR" dirty="0" err="1"/>
              <a:t>glazbi,matematici</a:t>
            </a:r>
            <a:r>
              <a:rPr lang="hr-HR" dirty="0"/>
              <a:t> i </a:t>
            </a:r>
            <a:r>
              <a:rPr lang="hr-HR" dirty="0" smtClean="0"/>
              <a:t>astronomiji</a:t>
            </a:r>
          </a:p>
          <a:p>
            <a:r>
              <a:rPr lang="hr-HR" dirty="0"/>
              <a:t>Pitagora je proučavao svojstva prirodnih brojeva(</a:t>
            </a:r>
            <a:r>
              <a:rPr lang="hr-HR" dirty="0" err="1"/>
              <a:t>parni,neparni,savršeni</a:t>
            </a:r>
            <a:r>
              <a:rPr lang="hr-HR" dirty="0"/>
              <a:t>). </a:t>
            </a:r>
            <a:endParaRPr lang="hr-HR" dirty="0" smtClean="0"/>
          </a:p>
          <a:p>
            <a:r>
              <a:rPr lang="hr-HR" dirty="0"/>
              <a:t>Po njemu svaki broj ima i svoje </a:t>
            </a:r>
            <a:r>
              <a:rPr lang="hr-HR" dirty="0" err="1"/>
              <a:t>osobine:muški,ženski,savršen,nepotpun</a:t>
            </a:r>
            <a:r>
              <a:rPr lang="hr-HR" dirty="0"/>
              <a:t>, </a:t>
            </a:r>
            <a:r>
              <a:rPr lang="hr-HR" dirty="0" err="1"/>
              <a:t>lijep,ružan</a:t>
            </a:r>
            <a:r>
              <a:rPr lang="hr-HR" dirty="0"/>
              <a:t>. Najbolji od svih brojeva bio je 10(zbroj prva četiri prirodna broja 1+2+3+4=10)</a:t>
            </a:r>
          </a:p>
          <a:p>
            <a:r>
              <a:rPr lang="hr-HR" dirty="0">
                <a:solidFill>
                  <a:srgbClr val="0070C0"/>
                </a:solidFill>
              </a:rPr>
              <a:t>https://www.youtube.com/watch?v=RwxZ21qRdMg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739" y="297390"/>
            <a:ext cx="23812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DOSTIGNUĆA PITAGOREJSKE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Zbroj kutova u trokutu jednak je kao dva prava kuta</a:t>
            </a:r>
          </a:p>
          <a:p>
            <a:r>
              <a:rPr lang="hr-HR" dirty="0"/>
              <a:t>Zbroj površina kvadrata nad katetama jednak je površini kvadrata nad hipotenuzom(Pitagorin poučak). Pitagorejcima “kvadrat” nije označavao množenje duljine stranice sa samom sobom već geometrijski lik kvadrat konstruiran nad </a:t>
            </a:r>
            <a:r>
              <a:rPr lang="hr-HR" dirty="0" smtClean="0"/>
              <a:t>stranicom</a:t>
            </a:r>
          </a:p>
          <a:p>
            <a:r>
              <a:rPr lang="hr-HR" dirty="0"/>
              <a:t>Otkriće iracionalnih brojeva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64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DOSTIGNUĆA PITAGOREJSKE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 su pokušali izmjeriti hipotenuzu jednakokračnog pravokutnog trokuta došli su do zaključka da se ona ne može prikazati kao kvocijent dva cijela </a:t>
            </a:r>
            <a:r>
              <a:rPr lang="hr-HR" dirty="0" smtClean="0"/>
              <a:t>broja</a:t>
            </a:r>
          </a:p>
          <a:p>
            <a:r>
              <a:rPr lang="hr-HR" dirty="0"/>
              <a:t>Činjenica da postoje brojevi koji se ne mogu prikazati kao omjer dva prirodna broja ih je toliko užasnula da su tu tvrdnju čuvali u dubokoj tajnosti kako ne bi izašla na vidjelo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267" y="604910"/>
            <a:ext cx="4202806" cy="39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Učenje o svemiru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Pitagorin nauk o svemiru uvelike je, kako se čini, ovisio od </a:t>
            </a:r>
            <a:r>
              <a:rPr lang="hr-HR" dirty="0" err="1"/>
              <a:t>Anaksimandrovih</a:t>
            </a:r>
            <a:r>
              <a:rPr lang="hr-HR" dirty="0"/>
              <a:t> i </a:t>
            </a:r>
            <a:r>
              <a:rPr lang="hr-HR" dirty="0" err="1"/>
              <a:t>Anaksimenovih</a:t>
            </a:r>
            <a:r>
              <a:rPr lang="hr-HR" dirty="0"/>
              <a:t> </a:t>
            </a:r>
            <a:r>
              <a:rPr lang="hr-HR" dirty="0" smtClean="0"/>
              <a:t>učenja</a:t>
            </a:r>
          </a:p>
          <a:p>
            <a:r>
              <a:rPr lang="hr-HR" dirty="0"/>
              <a:t>Novost je, međutim, poimanje prirode kao </a:t>
            </a:r>
            <a:r>
              <a:rPr lang="hr-HR" dirty="0" smtClean="0"/>
              <a:t>monade(nedjeljiva jedinica), </a:t>
            </a:r>
            <a:r>
              <a:rPr lang="hr-HR" dirty="0"/>
              <a:t>te postavljanje teze o mnoštvu </a:t>
            </a:r>
            <a:r>
              <a:rPr lang="hr-HR" dirty="0" smtClean="0"/>
              <a:t>monada</a:t>
            </a:r>
          </a:p>
          <a:p>
            <a:r>
              <a:rPr lang="hr-HR" dirty="0"/>
              <a:t>Prema </a:t>
            </a:r>
            <a:r>
              <a:rPr lang="hr-HR" dirty="0" err="1"/>
              <a:t>Pitagorovom</a:t>
            </a:r>
            <a:r>
              <a:rPr lang="hr-HR" dirty="0"/>
              <a:t> učenju, ograničeni svemir okružen je neograničenim </a:t>
            </a:r>
            <a:r>
              <a:rPr lang="hr-HR" dirty="0" smtClean="0"/>
              <a:t>svemirom</a:t>
            </a:r>
          </a:p>
          <a:p>
            <a:r>
              <a:rPr lang="hr-HR" dirty="0" err="1"/>
              <a:t>pitagorejska</a:t>
            </a:r>
            <a:r>
              <a:rPr lang="hr-HR" dirty="0"/>
              <a:t> priroda neraskidivo vezana za pojam monade: "ona je", kaže </a:t>
            </a:r>
            <a:r>
              <a:rPr lang="hr-HR" dirty="0" err="1"/>
              <a:t>Filolaj</a:t>
            </a:r>
            <a:r>
              <a:rPr lang="hr-HR" dirty="0"/>
              <a:t>, "načelo svih stvari" </a:t>
            </a:r>
            <a:r>
              <a:rPr lang="hr-HR" dirty="0" smtClean="0"/>
              <a:t>, </a:t>
            </a:r>
            <a:r>
              <a:rPr lang="hr-HR" dirty="0"/>
              <a:t>a jedan od anonimnih pitagorejaca dodaje da je ona i </a:t>
            </a:r>
            <a:r>
              <a:rPr lang="hr-HR" dirty="0" smtClean="0"/>
              <a:t>načelo </a:t>
            </a:r>
            <a:r>
              <a:rPr lang="hr-HR" dirty="0"/>
              <a:t>svih brojeva. </a:t>
            </a:r>
            <a:endParaRPr lang="hr-HR" dirty="0" smtClean="0"/>
          </a:p>
          <a:p>
            <a:r>
              <a:rPr lang="hr-HR" dirty="0"/>
              <a:t>Priroda </a:t>
            </a:r>
            <a:r>
              <a:rPr lang="el-GR" dirty="0" smtClean="0"/>
              <a:t> </a:t>
            </a:r>
            <a:r>
              <a:rPr lang="hr-HR" dirty="0"/>
              <a:t>je, dakle, isto što i </a:t>
            </a:r>
            <a:r>
              <a:rPr lang="hr-HR" dirty="0" err="1"/>
              <a:t>nenastala</a:t>
            </a:r>
            <a:r>
              <a:rPr lang="hr-HR" dirty="0"/>
              <a:t>, </a:t>
            </a:r>
            <a:r>
              <a:rPr lang="hr-HR" dirty="0" smtClean="0"/>
              <a:t>neuništiva </a:t>
            </a:r>
            <a:r>
              <a:rPr lang="hr-HR" dirty="0"/>
              <a:t>i vječna </a:t>
            </a:r>
            <a:r>
              <a:rPr lang="hr-HR" dirty="0" smtClean="0"/>
              <a:t>monada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55" y="2556932"/>
            <a:ext cx="2783312" cy="2623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10" y="982132"/>
            <a:ext cx="5768661" cy="47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1041617"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sz="7200" dirty="0" smtClean="0"/>
              <a:t>KRAJ</a:t>
            </a:r>
            <a:endParaRPr lang="hr-HR" sz="7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>
                <a:solidFill>
                  <a:srgbClr val="0070C0"/>
                </a:solidFill>
              </a:rPr>
              <a:t>Dinko Pokos 8.c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1233">
            <a:off x="3825026" y="2556932"/>
            <a:ext cx="3155324" cy="22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390</Words>
  <Application>Microsoft Office PowerPoint</Application>
  <PresentationFormat>Široki zaslon</PresentationFormat>
  <Paragraphs>36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PITAGOREJSKA ŠKOLA</vt:lpstr>
      <vt:lpstr>Pitagorejska škola</vt:lpstr>
      <vt:lpstr>Više o Pitagorejskoj školi</vt:lpstr>
      <vt:lpstr>Pitagorina proučavanja</vt:lpstr>
      <vt:lpstr>DOSTIGNUĆA PITAGOREJSKE ŠKOLE</vt:lpstr>
      <vt:lpstr>DOSTIGNUĆA PITAGOREJSKE ŠKOLE</vt:lpstr>
      <vt:lpstr>Učenje o svemiru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PITAGOREJSKA ŠKOLA</dc:title>
  <dc:creator>Dinko</dc:creator>
  <cp:lastModifiedBy>Dinko</cp:lastModifiedBy>
  <cp:revision>6</cp:revision>
  <dcterms:created xsi:type="dcterms:W3CDTF">2017-12-02T09:19:23Z</dcterms:created>
  <dcterms:modified xsi:type="dcterms:W3CDTF">2017-12-02T10:06:58Z</dcterms:modified>
</cp:coreProperties>
</file>