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57BEEAC-1E79-4748-B164-3204F8DB0B52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7E01270-8003-40D1-952F-9255908F478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EEAC-1E79-4748-B164-3204F8DB0B52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1270-8003-40D1-952F-9255908F478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EEAC-1E79-4748-B164-3204F8DB0B52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1270-8003-40D1-952F-9255908F478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57BEEAC-1E79-4748-B164-3204F8DB0B52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1270-8003-40D1-952F-9255908F478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57BEEAC-1E79-4748-B164-3204F8DB0B52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7E01270-8003-40D1-952F-9255908F478E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57BEEAC-1E79-4748-B164-3204F8DB0B52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7E01270-8003-40D1-952F-9255908F478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57BEEAC-1E79-4748-B164-3204F8DB0B52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7E01270-8003-40D1-952F-9255908F478E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BEEAC-1E79-4748-B164-3204F8DB0B52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1270-8003-40D1-952F-9255908F478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57BEEAC-1E79-4748-B164-3204F8DB0B52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7E01270-8003-40D1-952F-9255908F478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57BEEAC-1E79-4748-B164-3204F8DB0B52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7E01270-8003-40D1-952F-9255908F478E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57BEEAC-1E79-4748-B164-3204F8DB0B52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7E01270-8003-40D1-952F-9255908F478E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57BEEAC-1E79-4748-B164-3204F8DB0B52}" type="datetimeFigureOut">
              <a:rPr lang="hr-HR" smtClean="0"/>
              <a:t>30.11.2017.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7E01270-8003-40D1-952F-9255908F478E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93" y="2420888"/>
            <a:ext cx="8062912" cy="1470025"/>
          </a:xfrm>
        </p:spPr>
        <p:txBody>
          <a:bodyPr>
            <a:normAutofit/>
          </a:bodyPr>
          <a:lstStyle/>
          <a:p>
            <a:r>
              <a:rPr lang="hr-HR" sz="4000" b="1" smtClean="0"/>
              <a:t>PITAGORIN POUČAK KOD STARIH CIVILIZACIJA </a:t>
            </a:r>
            <a:endParaRPr lang="hr-HR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005064"/>
            <a:ext cx="8062912" cy="1752600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2692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Pitagorin poučak</a:t>
            </a:r>
            <a:endParaRPr lang="hr-HR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4572000"/>
          </a:xfrm>
        </p:spPr>
        <p:txBody>
          <a:bodyPr/>
          <a:lstStyle/>
          <a:p>
            <a:r>
              <a:rPr lang="hr-HR" dirty="0" smtClean="0"/>
              <a:t>nazvan po čovjeku koji se zvao </a:t>
            </a:r>
            <a:r>
              <a:rPr lang="hr-HR" b="1" dirty="0" smtClean="0"/>
              <a:t>Pitagora</a:t>
            </a:r>
            <a:r>
              <a:rPr lang="hr-HR" dirty="0" smtClean="0"/>
              <a:t>- starogrčki matematičar, rođen na otoku Samosu </a:t>
            </a:r>
            <a:r>
              <a:rPr lang="hr-HR" b="1" dirty="0" smtClean="0"/>
              <a:t>(danas Turska)</a:t>
            </a:r>
          </a:p>
          <a:p>
            <a:r>
              <a:rPr lang="hr-HR" dirty="0"/>
              <a:t>p</a:t>
            </a:r>
            <a:r>
              <a:rPr lang="hr-HR" dirty="0" smtClean="0"/>
              <a:t>oznat starim Babiloncima oko1800. godine prije Krista i Kinezima oko 1100. godine prije Krista</a:t>
            </a:r>
          </a:p>
          <a:p>
            <a:pPr marL="64008" indent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04664"/>
            <a:ext cx="1584176" cy="200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03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Civilizacije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72000"/>
          </a:xfrm>
        </p:spPr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odručje između Eufrata i Tigrisa- Sumerska civilizacija, oko 2000. godine prije Krista dolazi narod Babilonaca</a:t>
            </a:r>
          </a:p>
          <a:p>
            <a:r>
              <a:rPr lang="hr-HR" dirty="0" smtClean="0"/>
              <a:t>Za Pitagorin počak prije Pitagore znali su </a:t>
            </a:r>
            <a:r>
              <a:rPr lang="hr-HR" b="1" dirty="0" smtClean="0"/>
              <a:t>Egipćani</a:t>
            </a:r>
            <a:r>
              <a:rPr lang="hr-HR" dirty="0" smtClean="0"/>
              <a:t>, </a:t>
            </a:r>
            <a:r>
              <a:rPr lang="hr-HR" b="1" dirty="0" smtClean="0"/>
              <a:t>Babilonci, Indijci </a:t>
            </a:r>
            <a:r>
              <a:rPr lang="hr-HR" dirty="0" smtClean="0"/>
              <a:t>i </a:t>
            </a:r>
            <a:r>
              <a:rPr lang="hr-HR" b="1" dirty="0" smtClean="0"/>
              <a:t>Kinezi</a:t>
            </a:r>
          </a:p>
          <a:p>
            <a:r>
              <a:rPr lang="hr-HR" dirty="0" smtClean="0"/>
              <a:t>Kinezi su ga zvali </a:t>
            </a:r>
            <a:r>
              <a:rPr lang="hr-HR" b="1" dirty="0" smtClean="0"/>
              <a:t>poučak Gougu</a:t>
            </a:r>
            <a:endParaRPr lang="hr-HR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340768"/>
            <a:ext cx="6624736" cy="489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22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Egipatski trokut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</a:t>
            </a:r>
            <a:r>
              <a:rPr lang="hr-HR" dirty="0" smtClean="0"/>
              <a:t>tranice duljine 3, 4, 5</a:t>
            </a:r>
          </a:p>
          <a:p>
            <a:r>
              <a:rPr lang="hr-HR" dirty="0"/>
              <a:t>p</a:t>
            </a:r>
            <a:r>
              <a:rPr lang="hr-HR" dirty="0" smtClean="0"/>
              <a:t>ravokutan je (3</a:t>
            </a:r>
            <a:r>
              <a:rPr lang="hr-HR" baseline="30000" dirty="0" smtClean="0"/>
              <a:t>2</a:t>
            </a:r>
            <a:r>
              <a:rPr lang="hr-HR" dirty="0" smtClean="0"/>
              <a:t>+4</a:t>
            </a:r>
            <a:r>
              <a:rPr lang="hr-HR" baseline="30000" dirty="0" smtClean="0"/>
              <a:t>2</a:t>
            </a:r>
            <a:r>
              <a:rPr lang="hr-HR" dirty="0" smtClean="0"/>
              <a:t>=5</a:t>
            </a:r>
            <a:r>
              <a:rPr lang="hr-HR" baseline="30000" dirty="0" smtClean="0"/>
              <a:t>2</a:t>
            </a:r>
            <a:r>
              <a:rPr lang="hr-HR" dirty="0" smtClean="0"/>
              <a:t> ) </a:t>
            </a:r>
          </a:p>
          <a:p>
            <a:r>
              <a:rPr lang="hr-HR" dirty="0"/>
              <a:t>s</a:t>
            </a:r>
            <a:r>
              <a:rPr lang="hr-HR" dirty="0" smtClean="0"/>
              <a:t>tari Egipćani su pomoću njega određivali pravi kut na terenu</a:t>
            </a:r>
          </a:p>
          <a:p>
            <a:r>
              <a:rPr lang="hr-HR" dirty="0"/>
              <a:t>a</a:t>
            </a:r>
            <a:r>
              <a:rPr lang="hr-HR" dirty="0" smtClean="0"/>
              <a:t>ko se jedna stranica povećala </a:t>
            </a:r>
            <a:r>
              <a:rPr lang="hr-HR" dirty="0" smtClean="0"/>
              <a:t> </a:t>
            </a:r>
            <a:r>
              <a:rPr lang="hr-HR" dirty="0" smtClean="0"/>
              <a:t>određeni broj puta, druge su se isto morale </a:t>
            </a:r>
            <a:r>
              <a:rPr lang="hr-HR" dirty="0" smtClean="0"/>
              <a:t>povećati isti broj puta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010250"/>
            <a:ext cx="3031194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14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Babilonci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v</a:t>
            </a:r>
            <a:r>
              <a:rPr lang="hr-HR" dirty="0" smtClean="0"/>
              <a:t>eliku važnost u babilonskoj matematici imala je pločica </a:t>
            </a:r>
            <a:r>
              <a:rPr lang="hr-HR" b="1" dirty="0" smtClean="0"/>
              <a:t>Plimpton</a:t>
            </a:r>
            <a:r>
              <a:rPr lang="hr-HR" dirty="0" smtClean="0"/>
              <a:t> </a:t>
            </a:r>
          </a:p>
          <a:p>
            <a:endParaRPr lang="hr-HR" dirty="0" smtClean="0"/>
          </a:p>
          <a:p>
            <a:r>
              <a:rPr lang="hr-HR" dirty="0" smtClean="0"/>
              <a:t>analizom te pločice </a:t>
            </a:r>
          </a:p>
          <a:p>
            <a:pPr marL="64008" indent="0">
              <a:buNone/>
            </a:pPr>
            <a:r>
              <a:rPr lang="hr-HR" dirty="0" smtClean="0"/>
              <a:t>  ustanovljeno je da su </a:t>
            </a:r>
          </a:p>
          <a:p>
            <a:pPr marL="64008" indent="0">
              <a:buNone/>
            </a:pPr>
            <a:r>
              <a:rPr lang="hr-HR" dirty="0"/>
              <a:t> </a:t>
            </a:r>
            <a:r>
              <a:rPr lang="hr-HR" dirty="0" smtClean="0"/>
              <a:t> babilonski matematičari </a:t>
            </a:r>
          </a:p>
          <a:p>
            <a:pPr marL="64008" indent="0">
              <a:buNone/>
            </a:pPr>
            <a:r>
              <a:rPr lang="hr-HR" dirty="0"/>
              <a:t> </a:t>
            </a:r>
            <a:r>
              <a:rPr lang="hr-HR" dirty="0" smtClean="0"/>
              <a:t> bili upoznati s </a:t>
            </a:r>
            <a:r>
              <a:rPr lang="hr-HR" b="1" dirty="0" smtClean="0"/>
              <a:t>Pitagorinim poučkom  </a:t>
            </a:r>
          </a:p>
          <a:p>
            <a:pPr marL="64008" indent="0">
              <a:buNone/>
            </a:pPr>
            <a:r>
              <a:rPr lang="hr-HR" dirty="0"/>
              <a:t> </a:t>
            </a:r>
            <a:r>
              <a:rPr lang="hr-HR" dirty="0" smtClean="0"/>
              <a:t> </a:t>
            </a:r>
          </a:p>
          <a:p>
            <a:pPr marL="64008" indent="0">
              <a:buNone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140968"/>
            <a:ext cx="2802667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82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Indijski trokut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</a:t>
            </a:r>
            <a:r>
              <a:rPr lang="hr-HR" dirty="0" smtClean="0"/>
              <a:t>tranice </a:t>
            </a: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15</a:t>
            </a:r>
            <a:r>
              <a:rPr lang="hr-HR" dirty="0" smtClean="0"/>
              <a:t>, </a:t>
            </a:r>
            <a:r>
              <a:rPr lang="hr-HR" b="1" dirty="0" smtClean="0">
                <a:solidFill>
                  <a:schemeClr val="accent6">
                    <a:lumMod val="75000"/>
                  </a:schemeClr>
                </a:solidFill>
              </a:rPr>
              <a:t>36</a:t>
            </a:r>
            <a:r>
              <a:rPr lang="hr-HR" dirty="0" smtClean="0"/>
              <a:t>,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39 </a:t>
            </a:r>
          </a:p>
          <a:p>
            <a:pPr marL="64008" indent="0">
              <a:buNone/>
            </a:pPr>
            <a:r>
              <a:rPr lang="hr-HR" sz="2000" dirty="0" smtClean="0"/>
              <a:t>                                      </a:t>
            </a:r>
          </a:p>
          <a:p>
            <a:pPr marL="64008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                                           </a:t>
            </a:r>
          </a:p>
          <a:p>
            <a:pPr marL="64008" indent="0">
              <a:buNone/>
            </a:pPr>
            <a:r>
              <a:rPr lang="hr-HR" sz="1800" dirty="0" smtClean="0"/>
              <a:t>Kraće su katete                           najduža je uvijek hipotenuza</a:t>
            </a:r>
          </a:p>
          <a:p>
            <a:pPr marL="64008" indent="0">
              <a:buNone/>
            </a:pPr>
            <a:r>
              <a:rPr lang="hr-HR" sz="2000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hr-HR" sz="2000" b="1" dirty="0" smtClean="0">
                <a:solidFill>
                  <a:schemeClr val="accent6">
                    <a:lumMod val="50000"/>
                  </a:schemeClr>
                </a:solidFill>
              </a:rPr>
              <a:t>(a i b</a:t>
            </a:r>
            <a:r>
              <a:rPr lang="hr-HR" sz="20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hr-HR" sz="2000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(c)</a:t>
            </a:r>
          </a:p>
          <a:p>
            <a:pPr marL="64008" indent="0">
              <a:buNone/>
            </a:pPr>
            <a:r>
              <a:rPr lang="hr-HR" dirty="0" smtClean="0"/>
              <a:t> </a:t>
            </a:r>
          </a:p>
          <a:p>
            <a:pPr marL="64008" indent="0">
              <a:buNone/>
            </a:pPr>
            <a:r>
              <a:rPr lang="hr-HR" dirty="0" smtClean="0"/>
              <a:t>     15</a:t>
            </a:r>
            <a:r>
              <a:rPr lang="hr-HR" baseline="30000" dirty="0" smtClean="0"/>
              <a:t>2 </a:t>
            </a:r>
            <a:r>
              <a:rPr lang="hr-HR" dirty="0" smtClean="0"/>
              <a:t> + 36</a:t>
            </a:r>
            <a:r>
              <a:rPr lang="hr-HR" baseline="30000" dirty="0" smtClean="0"/>
              <a:t>2 </a:t>
            </a:r>
            <a:r>
              <a:rPr lang="hr-HR" dirty="0" smtClean="0"/>
              <a:t>  = 39</a:t>
            </a:r>
            <a:r>
              <a:rPr lang="hr-HR" baseline="30000" dirty="0" smtClean="0"/>
              <a:t>2</a:t>
            </a:r>
          </a:p>
          <a:p>
            <a:pPr marL="64008" indent="0">
              <a:buNone/>
            </a:pPr>
            <a:r>
              <a:rPr lang="hr-HR" baseline="30000" dirty="0"/>
              <a:t> </a:t>
            </a:r>
            <a:r>
              <a:rPr lang="hr-HR" dirty="0" smtClean="0"/>
              <a:t>   225 + 1296 = 1521</a:t>
            </a:r>
          </a:p>
          <a:p>
            <a:pPr marL="64008" indent="0">
              <a:buNone/>
            </a:pPr>
            <a:r>
              <a:rPr lang="hr-HR" dirty="0" smtClean="0"/>
              <a:t>              1521 = 1521</a:t>
            </a:r>
            <a:endParaRPr lang="hr-H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39952" y="2350693"/>
            <a:ext cx="1080120" cy="646259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835696" y="2420888"/>
            <a:ext cx="1152128" cy="57606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484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7239000" cy="1362075"/>
          </a:xfrm>
        </p:spPr>
        <p:txBody>
          <a:bodyPr>
            <a:normAutofit/>
          </a:bodyPr>
          <a:lstStyle/>
          <a:p>
            <a:r>
              <a:rPr lang="hr-HR" sz="4000" dirty="0" smtClean="0"/>
              <a:t>Julija Tomiša</a:t>
            </a:r>
            <a:endParaRPr lang="hr-HR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2492896"/>
            <a:ext cx="3886200" cy="2286000"/>
          </a:xfrm>
        </p:spPr>
        <p:txBody>
          <a:bodyPr>
            <a:normAutofit/>
          </a:bodyPr>
          <a:lstStyle/>
          <a:p>
            <a:r>
              <a:rPr lang="hr-HR" sz="4000" dirty="0" smtClean="0"/>
              <a:t>8.c razred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355630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170</TotalTime>
  <Words>197</Words>
  <Application>Microsoft Office PowerPoint</Application>
  <PresentationFormat>Prikaz na zaslonu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Verve</vt:lpstr>
      <vt:lpstr>PITAGORIN POUČAK KOD STARIH CIVILIZACIJA </vt:lpstr>
      <vt:lpstr>Pitagorin poučak</vt:lpstr>
      <vt:lpstr>Civilizacije </vt:lpstr>
      <vt:lpstr>Egipatski trokut</vt:lpstr>
      <vt:lpstr>Babilonci</vt:lpstr>
      <vt:lpstr>Indijski trokut</vt:lpstr>
      <vt:lpstr>Julija Tomiša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PITAGORIN POUČAK KOD STARIH CIVILIZACIJA</dc:title>
  <dc:creator>Windows User</dc:creator>
  <cp:lastModifiedBy>Korisnik</cp:lastModifiedBy>
  <cp:revision>25</cp:revision>
  <dcterms:created xsi:type="dcterms:W3CDTF">2017-11-19T12:47:32Z</dcterms:created>
  <dcterms:modified xsi:type="dcterms:W3CDTF">2017-11-30T12:20:11Z</dcterms:modified>
</cp:coreProperties>
</file>