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8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D293622D-7842-4277-91C9-E373FE58F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E1FA6C5D-045B-4C4B-8E69-4D67FFDFEB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F423F0B6-9938-41A3-9FAE-672253CD3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4497-D091-4A92-BDAA-FC7CD2083CCF}" type="datetimeFigureOut">
              <a:rPr lang="hr-HR" smtClean="0"/>
              <a:t>5.12.2017.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793EA927-2CBF-4A92-861D-C4CC63CDF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A340A737-9B03-48FD-AA2D-F200F0F9F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AF8A-6867-42A3-868E-631540C42A5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788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974E69AA-DEA7-4D4D-B064-F0BACF44B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xmlns="" id="{7E05C115-4191-4A61-8274-057056EC1C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A04BC4BC-6AA4-49CB-A5B1-0E9E4FF6D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4497-D091-4A92-BDAA-FC7CD2083CCF}" type="datetimeFigureOut">
              <a:rPr lang="hr-HR" smtClean="0"/>
              <a:t>5.12.2017.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6BCA67C1-06F1-4252-B7EB-6F6120BF4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1F1139F8-12BC-44A4-BFBD-94490E0CB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AF8A-6867-42A3-868E-631540C42A5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715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xmlns="" id="{AF830991-0B4C-4DE9-B37C-54790F9498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xmlns="" id="{82A14F0A-3590-46FE-B7EE-2ABB761515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1F80CEA2-8016-4A14-AB28-D275A6C5C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4497-D091-4A92-BDAA-FC7CD2083CCF}" type="datetimeFigureOut">
              <a:rPr lang="hr-HR" smtClean="0"/>
              <a:t>5.12.2017.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8585A10E-7405-4459-96C2-89A4E16B8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EDFC87D0-581A-4561-B58A-E627A62A5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AF8A-6867-42A3-868E-631540C42A5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07575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0CBB4752-DBB6-421A-AAC4-2BBD969C7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9B724FC0-738C-43F5-A797-F1BB8DD2C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57D7D9F6-4115-4A8E-8686-C195CDC9D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4497-D091-4A92-BDAA-FC7CD2083CCF}" type="datetimeFigureOut">
              <a:rPr lang="hr-HR" smtClean="0"/>
              <a:t>5.12.2017.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E4B33993-6450-44A6-B057-882F0214A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D6F3A62B-4C07-4D99-B2DA-328BAE296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AF8A-6867-42A3-868E-631540C42A5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4079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8771AC5E-9084-4372-82AB-86B225EFA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xmlns="" id="{C4944C47-5B38-4409-A7E6-DA90044682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57AC0B23-6027-4853-A4FC-98D231609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4497-D091-4A92-BDAA-FC7CD2083CCF}" type="datetimeFigureOut">
              <a:rPr lang="hr-HR" smtClean="0"/>
              <a:t>5.12.2017.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D9AA6135-1D70-45E8-97CE-0CDE41378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6AFDC3C8-0520-410A-ACF8-6F5A83C9A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AF8A-6867-42A3-868E-631540C42A5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065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98D84DAA-F81A-4E83-9F28-FC81E555A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BBAEA2DC-D1CE-4CE9-84DB-55FD3698DD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xmlns="" id="{1E43A526-DC56-4F84-87B7-D1D9466072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xmlns="" id="{51C23780-3763-4BBC-97C0-4AD727EE2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4497-D091-4A92-BDAA-FC7CD2083CCF}" type="datetimeFigureOut">
              <a:rPr lang="hr-HR" smtClean="0"/>
              <a:t>5.12.2017.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xmlns="" id="{0E8B0BA9-4B4D-4F3B-970F-62A749910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xmlns="" id="{2B11DCEF-70DF-455F-AE50-E707C4EA5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AF8A-6867-42A3-868E-631540C42A5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80813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144EDA20-31F0-46AD-88A2-9DE175E5D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xmlns="" id="{B3F125D9-2334-4E27-98B7-1477D7E79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xmlns="" id="{B37322DF-34F7-4877-9FA3-E110EA034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xmlns="" id="{3E637554-3EED-4BAD-A82D-35B0B61116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xmlns="" id="{8FC77594-95CF-4046-9201-A08A47EBFD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xmlns="" id="{039D500E-7C01-474A-99AF-C59F77D27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4497-D091-4A92-BDAA-FC7CD2083CCF}" type="datetimeFigureOut">
              <a:rPr lang="hr-HR" smtClean="0"/>
              <a:t>5.12.2017.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xmlns="" id="{AE73FDFD-EA65-4392-9158-CC99419B9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xmlns="" id="{65CE5637-3900-4D9F-96ED-EFF73B56F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AF8A-6867-42A3-868E-631540C42A5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951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1568C0E2-121E-455F-814A-AE0A05ED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xmlns="" id="{E581E3EA-84F7-4973-B1F9-9B94561D2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4497-D091-4A92-BDAA-FC7CD2083CCF}" type="datetimeFigureOut">
              <a:rPr lang="hr-HR" smtClean="0"/>
              <a:t>5.12.2017.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xmlns="" id="{043D47B0-F66C-4217-9BD3-46BA04BD4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xmlns="" id="{62E813E9-E668-423B-A16E-09635C123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AF8A-6867-42A3-868E-631540C42A5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8333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xmlns="" id="{C18C7008-73B0-49F6-ADF0-E17B5922E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4497-D091-4A92-BDAA-FC7CD2083CCF}" type="datetimeFigureOut">
              <a:rPr lang="hr-HR" smtClean="0"/>
              <a:t>5.12.2017.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xmlns="" id="{F9116B09-D919-44A4-81BD-FE17EDEB7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xmlns="" id="{DF58F85B-B85E-4B06-97ED-4632D688D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AF8A-6867-42A3-868E-631540C42A5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239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A655C5B1-2908-442E-9285-340AB9C51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63083E43-62E7-42B1-B4D5-8F1F998D9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xmlns="" id="{BDDAAE91-012E-4F7F-8D05-3BA1F572D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xmlns="" id="{67434AF9-751E-4E27-B2B6-DE16D5F22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4497-D091-4A92-BDAA-FC7CD2083CCF}" type="datetimeFigureOut">
              <a:rPr lang="hr-HR" smtClean="0"/>
              <a:t>5.12.2017.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xmlns="" id="{D145FDF6-6678-4D94-A0BF-1D4048F10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xmlns="" id="{59244AEE-9FCA-4C51-ADD6-5FD083F7A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AF8A-6867-42A3-868E-631540C42A5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72010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52ED3EF3-ECF3-454D-8F68-58482392C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xmlns="" id="{39FCEFEF-6DE9-4312-8629-9DB50EE68E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xmlns="" id="{59160BC4-AF27-4F33-8A63-3E25AFD08D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xmlns="" id="{8E5E6440-6858-446C-80A6-581E59CFE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4497-D091-4A92-BDAA-FC7CD2083CCF}" type="datetimeFigureOut">
              <a:rPr lang="hr-HR" smtClean="0"/>
              <a:t>5.12.2017.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xmlns="" id="{14CA7E3E-E368-4A53-8E8F-607BF649B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xmlns="" id="{F901EC8E-13C2-42E5-9648-87DB458F2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AF8A-6867-42A3-868E-631540C42A5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820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xmlns="" id="{B8F0EEB3-812D-45D5-958A-D083A6795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xmlns="" id="{D97476BE-2D4A-4235-BF84-77B21D0482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C1949F95-F740-43DC-95FB-0F1C78488A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14497-D091-4A92-BDAA-FC7CD2083CCF}" type="datetimeFigureOut">
              <a:rPr lang="hr-HR" smtClean="0"/>
              <a:t>5.12.2017.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732A55D5-B970-4265-8978-ACD14B9D05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4C3B0E31-6FD0-4C98-8009-62B3947D5A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AF8A-6867-42A3-868E-631540C42A5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5315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6F59E9D4-E1AB-4371-B2A7-5CE04EA453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Pitagora na poštanskim markama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75E77934-89EB-449C-91D0-28DC1A70D3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  <a:p>
            <a:r>
              <a:rPr lang="hr-HR" dirty="0"/>
              <a:t>Napravio: Niko </a:t>
            </a:r>
            <a:r>
              <a:rPr lang="hr-HR" dirty="0" err="1"/>
              <a:t>Butek</a:t>
            </a:r>
            <a:r>
              <a:rPr lang="hr-H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3795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F0F0E503-5402-4901-8968-B2DE9D310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Marka objavljena 20.8.1955. godine u Grčkoj povodom 2500. obljetnice prve Pitagorine filozofske škole. </a:t>
            </a:r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xmlns="" id="{2EFBD29C-BABC-4D60-AF63-8CF9CF3ACF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610" y="2589149"/>
            <a:ext cx="3561348" cy="2974245"/>
          </a:xfrm>
        </p:spPr>
      </p:pic>
    </p:spTree>
    <p:extLst>
      <p:ext uri="{BB962C8B-B14F-4D97-AF65-F5344CB8AC3E}">
        <p14:creationId xmlns:p14="http://schemas.microsoft.com/office/powerpoint/2010/main" val="506292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629B6926-D6BD-4B71-B57B-9FFD8021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Marka objavljena 1955. u Grčkoj povodom Pitagorinog kongresa. </a:t>
            </a:r>
          </a:p>
        </p:txBody>
      </p:sp>
      <p:pic>
        <p:nvPicPr>
          <p:cNvPr id="9" name="Rezervirano mjesto sadržaja 8">
            <a:extLst>
              <a:ext uri="{FF2B5EF4-FFF2-40B4-BE49-F238E27FC236}">
                <a16:creationId xmlns:a16="http://schemas.microsoft.com/office/drawing/2014/main" xmlns="" id="{1D503FC4-74A1-4A6E-80B4-F9E0B99D23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053" y="2823411"/>
            <a:ext cx="3652081" cy="2397083"/>
          </a:xfrm>
        </p:spPr>
      </p:pic>
    </p:spTree>
    <p:extLst>
      <p:ext uri="{BB962C8B-B14F-4D97-AF65-F5344CB8AC3E}">
        <p14:creationId xmlns:p14="http://schemas.microsoft.com/office/powerpoint/2010/main" val="3366301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07F63992-2796-4207-8D51-911881224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Marka objavljena 21.4.1982. godine u San Marinu. </a:t>
            </a:r>
          </a:p>
        </p:txBody>
      </p:sp>
      <p:pic>
        <p:nvPicPr>
          <p:cNvPr id="7" name="Rezervirano mjesto sadržaja 6">
            <a:extLst>
              <a:ext uri="{FF2B5EF4-FFF2-40B4-BE49-F238E27FC236}">
                <a16:creationId xmlns:a16="http://schemas.microsoft.com/office/drawing/2014/main" xmlns="" id="{5D7F5801-2D31-4795-B425-7EC0B05650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852" y="2509282"/>
            <a:ext cx="2719137" cy="3220883"/>
          </a:xfrm>
        </p:spPr>
      </p:pic>
    </p:spTree>
    <p:extLst>
      <p:ext uri="{BB962C8B-B14F-4D97-AF65-F5344CB8AC3E}">
        <p14:creationId xmlns:p14="http://schemas.microsoft.com/office/powerpoint/2010/main" val="3796067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01E4CFC8-AFCB-47D7-90D0-33F4BE86F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Marka objavljena 20.8.1955. godine u Grčkoj povodom Pitagorinog kongresa. </a:t>
            </a:r>
          </a:p>
        </p:txBody>
      </p:sp>
      <p:pic>
        <p:nvPicPr>
          <p:cNvPr id="11" name="Rezervirano mjesto sadržaja 10">
            <a:extLst>
              <a:ext uri="{FF2B5EF4-FFF2-40B4-BE49-F238E27FC236}">
                <a16:creationId xmlns:a16="http://schemas.microsoft.com/office/drawing/2014/main" xmlns="" id="{4C0D3BDF-5897-415C-9207-1B551D8E51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785" y="2526945"/>
            <a:ext cx="2599784" cy="3495656"/>
          </a:xfrm>
        </p:spPr>
      </p:pic>
    </p:spTree>
    <p:extLst>
      <p:ext uri="{BB962C8B-B14F-4D97-AF65-F5344CB8AC3E}">
        <p14:creationId xmlns:p14="http://schemas.microsoft.com/office/powerpoint/2010/main" val="4087746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93CCF167-EEA4-4022-A9AD-CF592FB9F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Marka objavljena u Nikaragvi 15.5.1971. pod nazivom "Matematičke jednadžbe koje su promijenile svijet". </a:t>
            </a:r>
          </a:p>
        </p:txBody>
      </p:sp>
      <p:pic>
        <p:nvPicPr>
          <p:cNvPr id="7" name="Rezervirano mjesto sadržaja 6">
            <a:extLst>
              <a:ext uri="{FF2B5EF4-FFF2-40B4-BE49-F238E27FC236}">
                <a16:creationId xmlns:a16="http://schemas.microsoft.com/office/drawing/2014/main" xmlns="" id="{262B9770-E2B1-4266-A5F0-6FD339ADF8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703" y="3241642"/>
            <a:ext cx="3561348" cy="2403911"/>
          </a:xfrm>
        </p:spPr>
      </p:pic>
    </p:spTree>
    <p:extLst>
      <p:ext uri="{BB962C8B-B14F-4D97-AF65-F5344CB8AC3E}">
        <p14:creationId xmlns:p14="http://schemas.microsoft.com/office/powerpoint/2010/main" val="3518703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D3F0D7BF-03EE-481C-9B59-A5BAF05DE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Marka objavljena 1955. u Grčkoj. </a:t>
            </a:r>
            <a:endParaRPr lang="hr-HR" dirty="0"/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xmlns="" id="{523F2760-C132-4173-9672-64738955A7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441" y="2878149"/>
            <a:ext cx="3834063" cy="2703014"/>
          </a:xfrm>
        </p:spPr>
      </p:pic>
    </p:spTree>
    <p:extLst>
      <p:ext uri="{BB962C8B-B14F-4D97-AF65-F5344CB8AC3E}">
        <p14:creationId xmlns:p14="http://schemas.microsoft.com/office/powerpoint/2010/main" val="3113548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16204471-EFC1-400A-8CA4-95B8AB6AA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Marka objavljena 1972. u Surinamu. </a:t>
            </a:r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xmlns="" id="{80DA58D9-EFCA-48D5-86F3-913F142EA2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4512" y="2522747"/>
            <a:ext cx="2115887" cy="3497334"/>
          </a:xfrm>
        </p:spPr>
      </p:pic>
    </p:spTree>
    <p:extLst>
      <p:ext uri="{BB962C8B-B14F-4D97-AF65-F5344CB8AC3E}">
        <p14:creationId xmlns:p14="http://schemas.microsoft.com/office/powerpoint/2010/main" val="566840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48A37823-AB62-4AC0-91CC-A30E95C85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Marka objavljena u Makedoniji 6.2.1998. povodom 2500. godišnjice Pitagorine smrti. </a:t>
            </a:r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xmlns="" id="{D4B28258-1AE5-4BA7-B7D4-CEC6CDA771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485" y="2978208"/>
            <a:ext cx="3705726" cy="2686651"/>
          </a:xfrm>
        </p:spPr>
      </p:pic>
    </p:spTree>
    <p:extLst>
      <p:ext uri="{BB962C8B-B14F-4D97-AF65-F5344CB8AC3E}">
        <p14:creationId xmlns:p14="http://schemas.microsoft.com/office/powerpoint/2010/main" val="31671983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97</Words>
  <Application>Microsoft Office PowerPoint</Application>
  <PresentationFormat>Prilagođeno</PresentationFormat>
  <Paragraphs>11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Tema sustava Office</vt:lpstr>
      <vt:lpstr>Pitagora na poštanskim markama</vt:lpstr>
      <vt:lpstr>Marka objavljena 20.8.1955. godine u Grčkoj povodom 2500. obljetnice prve Pitagorine filozofske škole. </vt:lpstr>
      <vt:lpstr>Marka objavljena 1955. u Grčkoj povodom Pitagorinog kongresa. </vt:lpstr>
      <vt:lpstr>Marka objavljena 21.4.1982. godine u San Marinu. </vt:lpstr>
      <vt:lpstr>Marka objavljena 20.8.1955. godine u Grčkoj povodom Pitagorinog kongresa. </vt:lpstr>
      <vt:lpstr>Marka objavljena u Nikaragvi 15.5.1971. pod nazivom "Matematičke jednadžbe koje su promijenile svijet". </vt:lpstr>
      <vt:lpstr>Marka objavljena 1955. u Grčkoj. </vt:lpstr>
      <vt:lpstr>Marka objavljena 1972. u Surinamu. </vt:lpstr>
      <vt:lpstr>Marka objavljena u Makedoniji 6.2.1998. povodom 2500. godišnjice Pitagorine smrti.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Pitagora na poštanskim markama</dc:title>
  <dc:creator>VTSB</dc:creator>
  <cp:lastModifiedBy>Korisnik</cp:lastModifiedBy>
  <cp:revision>4</cp:revision>
  <dcterms:created xsi:type="dcterms:W3CDTF">2017-12-03T16:15:13Z</dcterms:created>
  <dcterms:modified xsi:type="dcterms:W3CDTF">2017-12-05T08:09:16Z</dcterms:modified>
</cp:coreProperties>
</file>