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76" autoAdjust="0"/>
    <p:restoredTop sz="94660"/>
  </p:normalViewPr>
  <p:slideViewPr>
    <p:cSldViewPr>
      <p:cViewPr>
        <p:scale>
          <a:sx n="76" d="100"/>
          <a:sy n="76" d="100"/>
        </p:scale>
        <p:origin x="-1206"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D3E5348-6C7E-4678-97D2-41DB58173A79}" type="datetimeFigureOut">
              <a:rPr lang="hr-HR" smtClean="0"/>
              <a:pPr/>
              <a:t>18.12.2017.</a:t>
            </a:fld>
            <a:endParaRPr lang="hr-H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hr-H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882680C-82F7-4651-85C7-725C86ADA942}"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3E5348-6C7E-4678-97D2-41DB58173A79}" type="datetimeFigureOut">
              <a:rPr lang="hr-HR" smtClean="0"/>
              <a:pPr/>
              <a:t>18.12.2017.</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E882680C-82F7-4651-85C7-725C86ADA942}"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D3E5348-6C7E-4678-97D2-41DB58173A79}" type="datetimeFigureOut">
              <a:rPr lang="hr-HR" smtClean="0"/>
              <a:pPr/>
              <a:t>18.12.2017.</a:t>
            </a:fld>
            <a:endParaRPr lang="hr-H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hr-H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882680C-82F7-4651-85C7-725C86ADA942}"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3E5348-6C7E-4678-97D2-41DB58173A79}" type="datetimeFigureOut">
              <a:rPr lang="hr-HR" smtClean="0"/>
              <a:pPr/>
              <a:t>18.12.2017.</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E882680C-82F7-4651-85C7-725C86ADA942}"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D3E5348-6C7E-4678-97D2-41DB58173A79}" type="datetimeFigureOut">
              <a:rPr lang="hr-HR" smtClean="0"/>
              <a:pPr/>
              <a:t>18.12.2017.</a:t>
            </a:fld>
            <a:endParaRPr lang="hr-H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hr-H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882680C-82F7-4651-85C7-725C86ADA942}"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D3E5348-6C7E-4678-97D2-41DB58173A79}" type="datetimeFigureOut">
              <a:rPr lang="hr-HR" smtClean="0"/>
              <a:pPr/>
              <a:t>18.12.2017.</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E882680C-82F7-4651-85C7-725C86ADA942}"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D3E5348-6C7E-4678-97D2-41DB58173A79}" type="datetimeFigureOut">
              <a:rPr lang="hr-HR" smtClean="0"/>
              <a:pPr/>
              <a:t>18.12.2017.</a:t>
            </a:fld>
            <a:endParaRPr lang="hr-HR"/>
          </a:p>
        </p:txBody>
      </p:sp>
      <p:sp>
        <p:nvSpPr>
          <p:cNvPr id="8" name="Footer Placeholder 7"/>
          <p:cNvSpPr>
            <a:spLocks noGrp="1"/>
          </p:cNvSpPr>
          <p:nvPr>
            <p:ph type="ftr" sz="quarter" idx="11"/>
          </p:nvPr>
        </p:nvSpPr>
        <p:spPr/>
        <p:txBody>
          <a:bodyPr/>
          <a:lstStyle>
            <a:extLst/>
          </a:lstStyle>
          <a:p>
            <a:endParaRPr lang="hr-HR"/>
          </a:p>
        </p:txBody>
      </p:sp>
      <p:sp>
        <p:nvSpPr>
          <p:cNvPr id="9" name="Slide Number Placeholder 8"/>
          <p:cNvSpPr>
            <a:spLocks noGrp="1"/>
          </p:cNvSpPr>
          <p:nvPr>
            <p:ph type="sldNum" sz="quarter" idx="12"/>
          </p:nvPr>
        </p:nvSpPr>
        <p:spPr/>
        <p:txBody>
          <a:bodyPr/>
          <a:lstStyle>
            <a:extLst/>
          </a:lstStyle>
          <a:p>
            <a:fld id="{E882680C-82F7-4651-85C7-725C86ADA942}"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D3E5348-6C7E-4678-97D2-41DB58173A79}" type="datetimeFigureOut">
              <a:rPr lang="hr-HR" smtClean="0"/>
              <a:pPr/>
              <a:t>18.12.2017.</a:t>
            </a:fld>
            <a:endParaRPr lang="hr-HR"/>
          </a:p>
        </p:txBody>
      </p:sp>
      <p:sp>
        <p:nvSpPr>
          <p:cNvPr id="4" name="Footer Placeholder 3"/>
          <p:cNvSpPr>
            <a:spLocks noGrp="1"/>
          </p:cNvSpPr>
          <p:nvPr>
            <p:ph type="ftr" sz="quarter" idx="11"/>
          </p:nvPr>
        </p:nvSpPr>
        <p:spPr/>
        <p:txBody>
          <a:bodyPr/>
          <a:lstStyle>
            <a:extLst/>
          </a:lstStyle>
          <a:p>
            <a:endParaRPr lang="hr-HR"/>
          </a:p>
        </p:txBody>
      </p:sp>
      <p:sp>
        <p:nvSpPr>
          <p:cNvPr id="5" name="Slide Number Placeholder 4"/>
          <p:cNvSpPr>
            <a:spLocks noGrp="1"/>
          </p:cNvSpPr>
          <p:nvPr>
            <p:ph type="sldNum" sz="quarter" idx="12"/>
          </p:nvPr>
        </p:nvSpPr>
        <p:spPr/>
        <p:txBody>
          <a:bodyPr/>
          <a:lstStyle>
            <a:extLst/>
          </a:lstStyle>
          <a:p>
            <a:fld id="{E882680C-82F7-4651-85C7-725C86ADA942}"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D3E5348-6C7E-4678-97D2-41DB58173A79}" type="datetimeFigureOut">
              <a:rPr lang="hr-HR" smtClean="0"/>
              <a:pPr/>
              <a:t>18.12.2017.</a:t>
            </a:fld>
            <a:endParaRPr lang="hr-H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hr-HR"/>
          </a:p>
        </p:txBody>
      </p:sp>
      <p:sp>
        <p:nvSpPr>
          <p:cNvPr id="4" name="Slide Number Placeholder 3"/>
          <p:cNvSpPr>
            <a:spLocks noGrp="1"/>
          </p:cNvSpPr>
          <p:nvPr>
            <p:ph type="sldNum" sz="quarter" idx="12"/>
          </p:nvPr>
        </p:nvSpPr>
        <p:spPr/>
        <p:txBody>
          <a:bodyPr/>
          <a:lstStyle>
            <a:extLst/>
          </a:lstStyle>
          <a:p>
            <a:fld id="{E882680C-82F7-4651-85C7-725C86ADA942}"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D3E5348-6C7E-4678-97D2-41DB58173A79}" type="datetimeFigureOut">
              <a:rPr lang="hr-HR" smtClean="0"/>
              <a:pPr/>
              <a:t>18.12.2017.</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E882680C-82F7-4651-85C7-725C86ADA942}"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D3E5348-6C7E-4678-97D2-41DB58173A79}" type="datetimeFigureOut">
              <a:rPr lang="hr-HR" smtClean="0"/>
              <a:pPr/>
              <a:t>18.12.2017.</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E882680C-82F7-4651-85C7-725C86ADA942}" type="slidenum">
              <a:rPr lang="hr-HR" smtClean="0"/>
              <a:pPr/>
              <a:t>‹#›</a:t>
            </a:fld>
            <a:endParaRPr lang="hr-H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D3E5348-6C7E-4678-97D2-41DB58173A79}" type="datetimeFigureOut">
              <a:rPr lang="hr-HR" smtClean="0"/>
              <a:pPr/>
              <a:t>18.12.2017.</a:t>
            </a:fld>
            <a:endParaRPr lang="hr-H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hr-H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882680C-82F7-4651-85C7-725C86ADA942}"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ZANImljivosti o pitagori</a:t>
            </a:r>
            <a:endParaRPr lang="hr-HR" dirty="0"/>
          </a:p>
        </p:txBody>
      </p:sp>
      <p:sp>
        <p:nvSpPr>
          <p:cNvPr id="3" name="Subtitle 2"/>
          <p:cNvSpPr>
            <a:spLocks noGrp="1"/>
          </p:cNvSpPr>
          <p:nvPr>
            <p:ph type="subTitle" idx="1"/>
          </p:nvPr>
        </p:nvSpPr>
        <p:spPr/>
        <p:txBody>
          <a:bodyPr/>
          <a:lstStyle/>
          <a:p>
            <a:r>
              <a:rPr lang="hr-HR" dirty="0" smtClean="0"/>
              <a:t>Teon Sršan 8.c</a:t>
            </a:r>
            <a:endParaRPr lang="hr-H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9752" y="0"/>
            <a:ext cx="3427478" cy="923330"/>
          </a:xfrm>
          <a:prstGeom prst="rect">
            <a:avLst/>
          </a:prstGeom>
          <a:noFill/>
        </p:spPr>
        <p:txBody>
          <a:bodyPr wrap="none" lIns="91440" tIns="45720" rIns="91440" bIns="45720">
            <a:spAutoFit/>
          </a:bodyPr>
          <a:lstStyle/>
          <a:p>
            <a:pPr algn="ctr"/>
            <a:r>
              <a:rPr lang="hr-HR" sz="5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PITAGORA</a:t>
            </a:r>
            <a:endParaRPr lang="en-US" sz="5400" b="1" i="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TextBox 3"/>
          <p:cNvSpPr txBox="1"/>
          <p:nvPr/>
        </p:nvSpPr>
        <p:spPr>
          <a:xfrm>
            <a:off x="899592" y="980728"/>
            <a:ext cx="6336704" cy="369332"/>
          </a:xfrm>
          <a:prstGeom prst="rect">
            <a:avLst/>
          </a:prstGeom>
          <a:noFill/>
        </p:spPr>
        <p:txBody>
          <a:bodyPr wrap="square" rtlCol="0">
            <a:spAutoFit/>
          </a:bodyPr>
          <a:lstStyle/>
          <a:p>
            <a:r>
              <a:rPr lang="hr-HR" dirty="0"/>
              <a:t> </a:t>
            </a:r>
          </a:p>
        </p:txBody>
      </p:sp>
      <p:sp>
        <p:nvSpPr>
          <p:cNvPr id="5" name="TextBox 4"/>
          <p:cNvSpPr txBox="1"/>
          <p:nvPr/>
        </p:nvSpPr>
        <p:spPr>
          <a:xfrm>
            <a:off x="323528" y="1196752"/>
            <a:ext cx="7560840" cy="3108543"/>
          </a:xfrm>
          <a:prstGeom prst="rect">
            <a:avLst/>
          </a:prstGeom>
          <a:noFill/>
        </p:spPr>
        <p:txBody>
          <a:bodyPr wrap="square" rtlCol="0">
            <a:spAutoFit/>
          </a:bodyPr>
          <a:lstStyle/>
          <a:p>
            <a:r>
              <a:rPr lang="hr-HR" sz="2800" dirty="0" smtClean="0"/>
              <a:t>Kažu da je </a:t>
            </a:r>
            <a:r>
              <a:rPr lang="hr-HR" sz="2800" dirty="0" smtClean="0"/>
              <a:t>bio </a:t>
            </a:r>
            <a:r>
              <a:rPr lang="hr-HR" sz="2800" dirty="0" smtClean="0"/>
              <a:t>poprilično visok  oko </a:t>
            </a:r>
            <a:r>
              <a:rPr lang="hr-HR" sz="2800" dirty="0" smtClean="0"/>
              <a:t>1.8 m </a:t>
            </a:r>
            <a:r>
              <a:rPr lang="hr-HR" sz="2800" dirty="0" smtClean="0"/>
              <a:t>te su se svi divili </a:t>
            </a:r>
            <a:r>
              <a:rPr lang="hr-HR" sz="2800" dirty="0" smtClean="0"/>
              <a:t>njegovu </a:t>
            </a:r>
            <a:r>
              <a:rPr lang="hr-HR" sz="2800" dirty="0" smtClean="0"/>
              <a:t>držanju</a:t>
            </a:r>
            <a:r>
              <a:rPr lang="hr-HR" sz="2800" dirty="0" smtClean="0"/>
              <a:t>.</a:t>
            </a:r>
            <a:endParaRPr lang="hr-HR" sz="2800" dirty="0" smtClean="0"/>
          </a:p>
          <a:p>
            <a:endParaRPr lang="hr-HR" sz="2800" dirty="0" smtClean="0"/>
          </a:p>
          <a:p>
            <a:r>
              <a:rPr lang="hr-HR" sz="2800" dirty="0" smtClean="0"/>
              <a:t>Oženio se tek kada je imao 69 </a:t>
            </a:r>
            <a:r>
              <a:rPr lang="hr-HR" sz="2800" dirty="0" smtClean="0"/>
              <a:t>godina.</a:t>
            </a:r>
            <a:endParaRPr lang="hr-HR" sz="2800" dirty="0" smtClean="0"/>
          </a:p>
          <a:p>
            <a:r>
              <a:rPr lang="hr-HR" sz="2800" dirty="0" smtClean="0"/>
              <a:t>                             </a:t>
            </a:r>
          </a:p>
          <a:p>
            <a:r>
              <a:rPr lang="hr-HR" sz="2800" dirty="0" smtClean="0"/>
              <a:t>                          Imao je sedam sinova i dvije</a:t>
            </a:r>
          </a:p>
          <a:p>
            <a:r>
              <a:rPr lang="hr-HR" sz="2800" dirty="0" smtClean="0"/>
              <a:t>                          kćeri</a:t>
            </a:r>
            <a:r>
              <a:rPr lang="hr-HR" sz="2800" dirty="0" smtClean="0"/>
              <a:t>.                   </a:t>
            </a:r>
            <a:endParaRPr lang="hr-HR" sz="2800" dirty="0"/>
          </a:p>
        </p:txBody>
      </p:sp>
      <p:pic>
        <p:nvPicPr>
          <p:cNvPr id="7" name="Picture 6" descr="da daad a.jpg"/>
          <p:cNvPicPr>
            <a:picLocks noChangeAspect="1"/>
          </p:cNvPicPr>
          <p:nvPr/>
        </p:nvPicPr>
        <p:blipFill>
          <a:blip r:embed="rId2" cstate="print"/>
          <a:stretch>
            <a:fillRect/>
          </a:stretch>
        </p:blipFill>
        <p:spPr>
          <a:xfrm>
            <a:off x="395536" y="3625787"/>
            <a:ext cx="2704505" cy="323221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96" y="0"/>
            <a:ext cx="4642874" cy="1754326"/>
          </a:xfrm>
          <a:prstGeom prst="rect">
            <a:avLst/>
          </a:prstGeom>
          <a:noFill/>
        </p:spPr>
        <p:txBody>
          <a:bodyPr wrap="none" lIns="91440" tIns="45720" rIns="91440" bIns="45720">
            <a:spAutoFit/>
          </a:bodyPr>
          <a:lstStyle/>
          <a:p>
            <a:pPr algn="ctr"/>
            <a:r>
              <a:rPr lang="hr-H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MATEMATIČKE</a:t>
            </a:r>
            <a:br>
              <a:rPr lang="hr-H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hr-H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FORMULE</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TextBox 2"/>
          <p:cNvSpPr txBox="1"/>
          <p:nvPr/>
        </p:nvSpPr>
        <p:spPr>
          <a:xfrm>
            <a:off x="0" y="1556792"/>
            <a:ext cx="6264696" cy="3416320"/>
          </a:xfrm>
          <a:prstGeom prst="rect">
            <a:avLst/>
          </a:prstGeom>
          <a:noFill/>
        </p:spPr>
        <p:txBody>
          <a:bodyPr wrap="square" rtlCol="0">
            <a:spAutoFit/>
          </a:bodyPr>
          <a:lstStyle/>
          <a:p>
            <a:pPr>
              <a:buFont typeface="Arial" pitchFamily="34" charset="0"/>
              <a:buChar char="•"/>
            </a:pPr>
            <a:r>
              <a:rPr lang="hr-HR" sz="2400" dirty="0" smtClean="0"/>
              <a:t>Pitagorin poučak je jedna od najvažnijih formula koju je otkrio Pitagora.</a:t>
            </a:r>
          </a:p>
          <a:p>
            <a:pPr>
              <a:buFont typeface="Arial" pitchFamily="34" charset="0"/>
              <a:buChar char="•"/>
            </a:pPr>
            <a:endParaRPr lang="hr-HR" sz="2400" dirty="0" smtClean="0"/>
          </a:p>
          <a:p>
            <a:pPr>
              <a:buFont typeface="Arial" pitchFamily="34" charset="0"/>
              <a:buChar char="•"/>
            </a:pPr>
            <a:r>
              <a:rPr lang="hr-HR" sz="2400" dirty="0" smtClean="0"/>
              <a:t>Pitagorin poučak je poučak kojim se koristi kako bi se dobila duljina hipotenuze.</a:t>
            </a:r>
          </a:p>
          <a:p>
            <a:pPr>
              <a:buFont typeface="Arial" pitchFamily="34" charset="0"/>
              <a:buChar char="•"/>
            </a:pPr>
            <a:endParaRPr lang="hr-HR" sz="2400" dirty="0" smtClean="0"/>
          </a:p>
          <a:p>
            <a:pPr>
              <a:buFont typeface="Arial" pitchFamily="34" charset="0"/>
              <a:buChar char="•"/>
            </a:pPr>
            <a:r>
              <a:rPr lang="hr-HR" sz="2400" dirty="0" smtClean="0"/>
              <a:t>Duljina jedne katete na kvadrat plus duljina druge katete na kvadrat jednaka je </a:t>
            </a:r>
            <a:r>
              <a:rPr lang="hr-HR" sz="2400" dirty="0" smtClean="0"/>
              <a:t>hipotenuzi </a:t>
            </a:r>
            <a:r>
              <a:rPr lang="hr-HR" sz="2400" dirty="0" smtClean="0"/>
              <a:t>na kvadrat</a:t>
            </a:r>
            <a:endParaRPr lang="hr-HR" sz="2400" dirty="0"/>
          </a:p>
        </p:txBody>
      </p:sp>
      <p:pic>
        <p:nvPicPr>
          <p:cNvPr id="5" name="Picture 4" descr="images.png"/>
          <p:cNvPicPr>
            <a:picLocks noChangeAspect="1"/>
          </p:cNvPicPr>
          <p:nvPr/>
        </p:nvPicPr>
        <p:blipFill>
          <a:blip r:embed="rId2" cstate="print"/>
          <a:stretch>
            <a:fillRect/>
          </a:stretch>
        </p:blipFill>
        <p:spPr>
          <a:xfrm>
            <a:off x="683568" y="5013176"/>
            <a:ext cx="2809875" cy="1038225"/>
          </a:xfrm>
          <a:prstGeom prst="rect">
            <a:avLst/>
          </a:prstGeom>
        </p:spPr>
      </p:pic>
      <p:pic>
        <p:nvPicPr>
          <p:cNvPr id="6" name="Picture 5" descr="images.jpg"/>
          <p:cNvPicPr>
            <a:picLocks noChangeAspect="1"/>
          </p:cNvPicPr>
          <p:nvPr/>
        </p:nvPicPr>
        <p:blipFill>
          <a:blip r:embed="rId3" cstate="print"/>
          <a:stretch>
            <a:fillRect/>
          </a:stretch>
        </p:blipFill>
        <p:spPr>
          <a:xfrm>
            <a:off x="5652120" y="4570859"/>
            <a:ext cx="2287141" cy="2287141"/>
          </a:xfrm>
          <a:prstGeom prst="rect">
            <a:avLst/>
          </a:prstGeom>
        </p:spPr>
      </p:pic>
      <p:sp>
        <p:nvSpPr>
          <p:cNvPr id="7" name="Rectangle 6"/>
          <p:cNvSpPr/>
          <p:nvPr/>
        </p:nvSpPr>
        <p:spPr>
          <a:xfrm>
            <a:off x="971600" y="5877272"/>
            <a:ext cx="1992853" cy="369332"/>
          </a:xfrm>
          <a:prstGeom prst="rect">
            <a:avLst/>
          </a:prstGeom>
          <a:noFill/>
        </p:spPr>
        <p:txBody>
          <a:bodyPr wrap="none" lIns="91440" tIns="45720" rIns="91440" bIns="45720">
            <a:spAutoFit/>
          </a:bodyPr>
          <a:lstStyle/>
          <a:p>
            <a:pPr algn="ctr"/>
            <a:r>
              <a:rPr lang="hr-HR"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Pitagorin poučak</a:t>
            </a:r>
            <a:endParaRPr lang="en-US"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9" name="Straight Arrow Connector 8"/>
          <p:cNvCxnSpPr/>
          <p:nvPr/>
        </p:nvCxnSpPr>
        <p:spPr>
          <a:xfrm>
            <a:off x="3347864" y="6021288"/>
            <a:ext cx="21602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0"/>
            <a:ext cx="5875711" cy="923330"/>
          </a:xfrm>
          <a:prstGeom prst="rect">
            <a:avLst/>
          </a:prstGeom>
          <a:noFill/>
        </p:spPr>
        <p:txBody>
          <a:bodyPr wrap="none" lIns="91440" tIns="45720" rIns="91440" bIns="45720">
            <a:spAutoFit/>
          </a:bodyPr>
          <a:lstStyle/>
          <a:p>
            <a:pPr algn="ctr"/>
            <a:r>
              <a:rPr lang="hr-HR"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PITAGORINA </a:t>
            </a:r>
            <a:r>
              <a:rPr lang="hr-HR"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ČAŠA</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TextBox 3"/>
          <p:cNvSpPr txBox="1"/>
          <p:nvPr/>
        </p:nvSpPr>
        <p:spPr>
          <a:xfrm>
            <a:off x="0" y="908720"/>
            <a:ext cx="5472608" cy="4431983"/>
          </a:xfrm>
          <a:prstGeom prst="rect">
            <a:avLst/>
          </a:prstGeom>
          <a:noFill/>
        </p:spPr>
        <p:txBody>
          <a:bodyPr wrap="square" rtlCol="0">
            <a:spAutoFit/>
          </a:bodyPr>
          <a:lstStyle/>
          <a:p>
            <a:pPr>
              <a:buFont typeface="Arial" pitchFamily="34" charset="0"/>
              <a:buChar char="•"/>
            </a:pPr>
            <a:r>
              <a:rPr lang="hr-HR" sz="2400" dirty="0" smtClean="0"/>
              <a:t>Pitagorina čaša je bila namijenjena osobama koje piju vino.</a:t>
            </a:r>
          </a:p>
          <a:p>
            <a:r>
              <a:rPr lang="hr-HR" sz="2400" dirty="0" smtClean="0"/>
              <a:t>Čaša dozvoljava da se vino pije u umjerenim količinama. Ukoliko bi se čaša prepunila tj. ukoliko bi osoba bila pohlepna, sav sadržaj bi se prosuo odnosno iscurio kroz rupu na stalku. Ova čaša je za cilj imala da promovira jednu od četiri vrline koje je promovirala Pitagorina škola – umjerenost</a:t>
            </a:r>
            <a:r>
              <a:rPr lang="hr-HR" dirty="0" smtClean="0"/>
              <a:t>. </a:t>
            </a:r>
          </a:p>
          <a:p>
            <a:endParaRPr lang="hr-HR" dirty="0"/>
          </a:p>
        </p:txBody>
      </p:sp>
      <p:pic>
        <p:nvPicPr>
          <p:cNvPr id="5" name="Picture 4" descr="opp.jpg"/>
          <p:cNvPicPr>
            <a:picLocks noChangeAspect="1"/>
          </p:cNvPicPr>
          <p:nvPr/>
        </p:nvPicPr>
        <p:blipFill>
          <a:blip r:embed="rId2" cstate="print"/>
          <a:stretch>
            <a:fillRect/>
          </a:stretch>
        </p:blipFill>
        <p:spPr>
          <a:xfrm>
            <a:off x="5580111" y="1268760"/>
            <a:ext cx="2220043" cy="2448272"/>
          </a:xfrm>
          <a:prstGeom prst="rect">
            <a:avLst/>
          </a:prstGeom>
        </p:spPr>
      </p:pic>
      <p:pic>
        <p:nvPicPr>
          <p:cNvPr id="6" name="Picture 5" descr="asdddasd.png"/>
          <p:cNvPicPr>
            <a:picLocks noChangeAspect="1"/>
          </p:cNvPicPr>
          <p:nvPr/>
        </p:nvPicPr>
        <p:blipFill>
          <a:blip r:embed="rId3" cstate="print"/>
          <a:stretch>
            <a:fillRect/>
          </a:stretch>
        </p:blipFill>
        <p:spPr>
          <a:xfrm>
            <a:off x="1475655" y="5013176"/>
            <a:ext cx="5619196" cy="165618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0"/>
            <a:ext cx="5908542" cy="923330"/>
          </a:xfrm>
          <a:prstGeom prst="rect">
            <a:avLst/>
          </a:prstGeom>
          <a:noFill/>
        </p:spPr>
        <p:txBody>
          <a:bodyPr wrap="none" lIns="91440" tIns="45720" rIns="91440" bIns="45720">
            <a:spAutoFit/>
          </a:bodyPr>
          <a:lstStyle/>
          <a:p>
            <a:pPr algn="ctr"/>
            <a:r>
              <a:rPr lang="hr-HR"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PITAGORINA SMRT</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TextBox 2"/>
          <p:cNvSpPr txBox="1"/>
          <p:nvPr/>
        </p:nvSpPr>
        <p:spPr>
          <a:xfrm>
            <a:off x="0" y="1052736"/>
            <a:ext cx="7056784" cy="2215991"/>
          </a:xfrm>
          <a:prstGeom prst="rect">
            <a:avLst/>
          </a:prstGeom>
          <a:noFill/>
        </p:spPr>
        <p:txBody>
          <a:bodyPr wrap="square" rtlCol="0">
            <a:spAutoFit/>
          </a:bodyPr>
          <a:lstStyle/>
          <a:p>
            <a:r>
              <a:rPr lang="hr-HR" sz="2400" dirty="0" smtClean="0"/>
              <a:t>Kada je Pitagora već bio u poznim godinama, antipitagorejski pokret spalio je kuću u kojoj se sastajalo Bratstvo. Većina članova je stradala u požaru, a zatim, ubrzo, nestala je </a:t>
            </a:r>
            <a:r>
              <a:rPr lang="hr-HR" sz="2400" dirty="0" smtClean="0"/>
              <a:t>cijela </a:t>
            </a:r>
            <a:r>
              <a:rPr lang="hr-HR" sz="2400" dirty="0" smtClean="0"/>
              <a:t>organizacija.</a:t>
            </a:r>
          </a:p>
          <a:p>
            <a:endParaRPr lang="hr-HR" dirty="0"/>
          </a:p>
        </p:txBody>
      </p:sp>
      <p:pic>
        <p:nvPicPr>
          <p:cNvPr id="4" name="Picture 3" descr="6666.jpg"/>
          <p:cNvPicPr>
            <a:picLocks noChangeAspect="1"/>
          </p:cNvPicPr>
          <p:nvPr/>
        </p:nvPicPr>
        <p:blipFill>
          <a:blip r:embed="rId2" cstate="print"/>
          <a:stretch>
            <a:fillRect/>
          </a:stretch>
        </p:blipFill>
        <p:spPr>
          <a:xfrm>
            <a:off x="539552" y="3933056"/>
            <a:ext cx="3928301" cy="2448272"/>
          </a:xfrm>
          <a:prstGeom prst="rect">
            <a:avLst/>
          </a:prstGeom>
        </p:spPr>
      </p:pic>
      <p:pic>
        <p:nvPicPr>
          <p:cNvPr id="5" name="Picture 4" descr="preuzmi.jpg"/>
          <p:cNvPicPr>
            <a:picLocks noChangeAspect="1"/>
          </p:cNvPicPr>
          <p:nvPr/>
        </p:nvPicPr>
        <p:blipFill>
          <a:blip r:embed="rId3" cstate="print"/>
          <a:stretch>
            <a:fillRect/>
          </a:stretch>
        </p:blipFill>
        <p:spPr>
          <a:xfrm>
            <a:off x="5220072" y="2708920"/>
            <a:ext cx="2448272" cy="349009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3688" y="0"/>
            <a:ext cx="4129785" cy="923330"/>
          </a:xfrm>
          <a:prstGeom prst="rect">
            <a:avLst/>
          </a:prstGeom>
          <a:noFill/>
        </p:spPr>
        <p:txBody>
          <a:bodyPr wrap="none" lIns="91440" tIns="45720" rIns="91440" bIns="45720">
            <a:spAutoFit/>
          </a:bodyPr>
          <a:lstStyle/>
          <a:p>
            <a:pPr algn="ctr"/>
            <a:r>
              <a:rPr lang="hr-HR"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LITERATURA</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TextBox 2"/>
          <p:cNvSpPr txBox="1"/>
          <p:nvPr/>
        </p:nvSpPr>
        <p:spPr>
          <a:xfrm>
            <a:off x="251520" y="1196752"/>
            <a:ext cx="7416824" cy="3416320"/>
          </a:xfrm>
          <a:prstGeom prst="rect">
            <a:avLst/>
          </a:prstGeom>
          <a:noFill/>
        </p:spPr>
        <p:txBody>
          <a:bodyPr wrap="square" rtlCol="0">
            <a:spAutoFit/>
          </a:bodyPr>
          <a:lstStyle/>
          <a:p>
            <a:pPr>
              <a:buFont typeface="Arial" pitchFamily="34" charset="0"/>
              <a:buChar char="•"/>
            </a:pPr>
            <a:r>
              <a:rPr lang="hr-HR" sz="2400" b="1" dirty="0" smtClean="0"/>
              <a:t>WIKIPEDIA (https://bs.wikipedia.org/wiki/Pitagora)</a:t>
            </a:r>
          </a:p>
          <a:p>
            <a:pPr>
              <a:buFont typeface="Arial" pitchFamily="34" charset="0"/>
              <a:buChar char="•"/>
            </a:pPr>
            <a:endParaRPr lang="hr-HR" sz="2400" b="1" dirty="0"/>
          </a:p>
          <a:p>
            <a:pPr>
              <a:buFont typeface="Arial" pitchFamily="34" charset="0"/>
              <a:buChar char="•"/>
            </a:pPr>
            <a:r>
              <a:rPr lang="hr-HR" sz="2400" b="1" dirty="0" smtClean="0"/>
              <a:t>GOOGLE (http://www.haoss.org/t6503-pitagora-zanimljivosti)</a:t>
            </a:r>
          </a:p>
          <a:p>
            <a:pPr>
              <a:buFont typeface="Arial" pitchFamily="34" charset="0"/>
              <a:buChar char="•"/>
            </a:pPr>
            <a:endParaRPr lang="hr-HR" sz="2400" b="1" dirty="0"/>
          </a:p>
          <a:p>
            <a:pPr>
              <a:buFont typeface="Arial" pitchFamily="34" charset="0"/>
              <a:buChar char="•"/>
            </a:pPr>
            <a:r>
              <a:rPr lang="hr-HR" sz="2400" b="1" dirty="0" smtClean="0"/>
              <a:t>OSTALO (https://www.oslobodjenje.ba/o2/zivot/zanimljivosti/znate-li-sta-je-pitagorina-casa)</a:t>
            </a:r>
            <a:endParaRPr lang="hr-HR" sz="24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110</TotalTime>
  <Words>214</Words>
  <Application>Microsoft Office PowerPoint</Application>
  <PresentationFormat>Prikaz na zaslonu (4:3)</PresentationFormat>
  <Paragraphs>28</Paragraphs>
  <Slides>6</Slides>
  <Notes>0</Notes>
  <HiddenSlides>0</HiddenSlides>
  <MMClips>0</MMClips>
  <ScaleCrop>false</ScaleCrop>
  <HeadingPairs>
    <vt:vector size="4" baseType="variant">
      <vt:variant>
        <vt:lpstr>Tema</vt:lpstr>
      </vt:variant>
      <vt:variant>
        <vt:i4>1</vt:i4>
      </vt:variant>
      <vt:variant>
        <vt:lpstr>Naslovi slajdova</vt:lpstr>
      </vt:variant>
      <vt:variant>
        <vt:i4>6</vt:i4>
      </vt:variant>
    </vt:vector>
  </HeadingPairs>
  <TitlesOfParts>
    <vt:vector size="7" baseType="lpstr">
      <vt:lpstr>Opulent</vt:lpstr>
      <vt:lpstr>ZANImljivosti o pitagori</vt:lpstr>
      <vt:lpstr>PowerPointova prezentacija</vt:lpstr>
      <vt:lpstr>PowerPointova prezentacija</vt:lpstr>
      <vt:lpstr>PowerPointova prezentacija</vt:lpstr>
      <vt:lpstr>PowerPointova prezentacija</vt:lpstr>
      <vt:lpstr>PowerPointova prezentacija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ZANImljivosti o pitagori</dc:title>
  <dc:creator>BOJANA</dc:creator>
  <cp:lastModifiedBy>Korisnik</cp:lastModifiedBy>
  <cp:revision>13</cp:revision>
  <dcterms:created xsi:type="dcterms:W3CDTF">2017-12-07T19:30:22Z</dcterms:created>
  <dcterms:modified xsi:type="dcterms:W3CDTF">2017-12-18T08:08:19Z</dcterms:modified>
</cp:coreProperties>
</file>