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560" autoAdjust="0"/>
  </p:normalViewPr>
  <p:slideViewPr>
    <p:cSldViewPr>
      <p:cViewPr>
        <p:scale>
          <a:sx n="57" d="100"/>
          <a:sy n="57" d="100"/>
        </p:scale>
        <p:origin x="-2382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11937-F2AD-4E25-9CE6-ABD8F37C2BC6}" type="datetimeFigureOut">
              <a:rPr lang="hr-HR" smtClean="0"/>
              <a:pPr/>
              <a:t>19.10.2018.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F5EB5-B329-404C-A8C9-DE785848E8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523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5EB5-B329-404C-A8C9-DE785848E807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629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045664-F755-415E-A5D1-A81187E5BE5D}" type="datetimeFigureOut">
              <a:rPr lang="hr-HR" smtClean="0"/>
              <a:pPr/>
              <a:t>19.10.2018.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E59278A-F9DF-4B83-9848-7F15A01A13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5664-F755-415E-A5D1-A81187E5BE5D}" type="datetimeFigureOut">
              <a:rPr lang="hr-HR" smtClean="0"/>
              <a:pPr/>
              <a:t>19.10.2018.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278A-F9DF-4B83-9848-7F15A01A13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5664-F755-415E-A5D1-A81187E5BE5D}" type="datetimeFigureOut">
              <a:rPr lang="hr-HR" smtClean="0"/>
              <a:pPr/>
              <a:t>19.10.2018.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278A-F9DF-4B83-9848-7F15A01A13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5664-F755-415E-A5D1-A81187E5BE5D}" type="datetimeFigureOut">
              <a:rPr lang="hr-HR" smtClean="0"/>
              <a:pPr/>
              <a:t>19.10.2018.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278A-F9DF-4B83-9848-7F15A01A13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5664-F755-415E-A5D1-A81187E5BE5D}" type="datetimeFigureOut">
              <a:rPr lang="hr-HR" smtClean="0"/>
              <a:pPr/>
              <a:t>19.10.2018.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278A-F9DF-4B83-9848-7F15A01A13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5664-F755-415E-A5D1-A81187E5BE5D}" type="datetimeFigureOut">
              <a:rPr lang="hr-HR" smtClean="0"/>
              <a:pPr/>
              <a:t>19.10.2018.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278A-F9DF-4B83-9848-7F15A01A13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5664-F755-415E-A5D1-A81187E5BE5D}" type="datetimeFigureOut">
              <a:rPr lang="hr-HR" smtClean="0"/>
              <a:pPr/>
              <a:t>19.10.2018.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278A-F9DF-4B83-9848-7F15A01A13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5664-F755-415E-A5D1-A81187E5BE5D}" type="datetimeFigureOut">
              <a:rPr lang="hr-HR" smtClean="0"/>
              <a:pPr/>
              <a:t>19.10.2018.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278A-F9DF-4B83-9848-7F15A01A13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5664-F755-415E-A5D1-A81187E5BE5D}" type="datetimeFigureOut">
              <a:rPr lang="hr-HR" smtClean="0"/>
              <a:pPr/>
              <a:t>19.10.2018.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278A-F9DF-4B83-9848-7F15A01A13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5664-F755-415E-A5D1-A81187E5BE5D}" type="datetimeFigureOut">
              <a:rPr lang="hr-HR" smtClean="0"/>
              <a:pPr/>
              <a:t>19.10.2018.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278A-F9DF-4B83-9848-7F15A01A13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5664-F755-415E-A5D1-A81187E5BE5D}" type="datetimeFigureOut">
              <a:rPr lang="hr-HR" smtClean="0"/>
              <a:pPr/>
              <a:t>19.10.2018.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278A-F9DF-4B83-9848-7F15A01A13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045664-F755-415E-A5D1-A81187E5BE5D}" type="datetimeFigureOut">
              <a:rPr lang="hr-HR" smtClean="0"/>
              <a:pPr/>
              <a:t>19.10.2018.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E59278A-F9DF-4B83-9848-7F15A01A132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Razlomci i školski nastavni dan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162">
            <a:off x="185725" y="579829"/>
            <a:ext cx="4040389" cy="222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9722">
            <a:off x="285113" y="3963618"/>
            <a:ext cx="3482330" cy="208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1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765175" y="4035093"/>
            <a:ext cx="8775377" cy="16489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2400" dirty="0" smtClean="0"/>
              <a:t>1 nastavni dan=8:30-13:45=315 min=</a:t>
            </a:r>
            <a:r>
              <a:rPr lang="hr-HR" sz="2400" u="sng" dirty="0" smtClean="0"/>
              <a:t>315</a:t>
            </a:r>
            <a:r>
              <a:rPr lang="hr-HR" sz="2400" dirty="0" smtClean="0"/>
              <a:t>= </a:t>
            </a:r>
            <a:r>
              <a:rPr lang="hr-HR" sz="2400" u="sng" dirty="0" smtClean="0"/>
              <a:t>7</a:t>
            </a:r>
            <a:r>
              <a:rPr lang="hr-HR" sz="2400" dirty="0" smtClean="0"/>
              <a:t> dana</a:t>
            </a:r>
            <a:r>
              <a:rPr lang="hr-HR" sz="2400" u="sng" dirty="0" smtClean="0"/>
              <a:t/>
            </a:r>
            <a:br>
              <a:rPr lang="hr-HR" sz="2400" u="sng" dirty="0" smtClean="0"/>
            </a:br>
            <a:r>
              <a:rPr lang="hr-HR" sz="2400" dirty="0"/>
              <a:t> </a:t>
            </a:r>
            <a:r>
              <a:rPr lang="hr-HR" sz="2400" dirty="0" smtClean="0"/>
              <a:t>                                                             </a:t>
            </a:r>
            <a:r>
              <a:rPr lang="hr-HR" sz="2000" dirty="0" smtClean="0"/>
              <a:t>1440   </a:t>
            </a:r>
            <a:r>
              <a:rPr lang="hr-HR" sz="1800" dirty="0" smtClean="0"/>
              <a:t>32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> </a:t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>              </a:t>
            </a:r>
            <a:br>
              <a:rPr lang="hr-HR" sz="2000" dirty="0" smtClean="0"/>
            </a:br>
            <a:r>
              <a:rPr lang="hr-HR" sz="2000" dirty="0"/>
              <a:t> </a:t>
            </a:r>
            <a:r>
              <a:rPr lang="hr-HR" sz="2000" dirty="0" smtClean="0"/>
              <a:t>            8:30                                                                     13:45</a:t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endParaRPr lang="hr-HR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3096"/>
            <a:ext cx="1683395" cy="168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Slikovni rezultat za 13:45 c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6" descr="Slikovni rezultat za 13:45 c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8" descr="Slikovni rezultat za 13:45 cl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10" descr="Slikovni rezultat za 13:45 cl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13" descr="Slikovni rezultat za 13:45 cloc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15" descr="Slikovni rezultat za 13:45 cloc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AutoShape 17" descr="Slikovni rezultat za 13:45 cloc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AutoShape 19" descr="Slikovni rezultat za 13:45 clock"/>
          <p:cNvSpPr>
            <a:spLocks noChangeAspect="1" noChangeArrowheads="1"/>
          </p:cNvSpPr>
          <p:nvPr/>
        </p:nvSpPr>
        <p:spPr bwMode="auto">
          <a:xfrm>
            <a:off x="-2005249" y="124945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2" name="AutoShape 21" descr="Slikovni rezultat za 13:45 clock"/>
          <p:cNvSpPr>
            <a:spLocks noChangeAspect="1" noChangeArrowheads="1"/>
          </p:cNvSpPr>
          <p:nvPr/>
        </p:nvSpPr>
        <p:spPr bwMode="auto">
          <a:xfrm>
            <a:off x="1029718" y="16067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3" name="AutoShape 23" descr="Slikovni rezultat za 13:45 clock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5" name="AutoShape 27" descr="Slikovni rezultat za 13:45 cloc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" name="AutoShape 29" descr="Slikovni rezultat za 13:45 cloc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7" name="AutoShape 31" descr="Slikovni rezultat za 13:45 clock"/>
          <p:cNvSpPr>
            <a:spLocks noChangeAspect="1" noChangeArrowheads="1"/>
          </p:cNvSpPr>
          <p:nvPr/>
        </p:nvSpPr>
        <p:spPr bwMode="auto">
          <a:xfrm flipV="1">
            <a:off x="-2048681" y="383936"/>
            <a:ext cx="10199711" cy="1019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9" name="AutoShape 35" descr="Slikovni rezultat za 13:45 clock"/>
          <p:cNvSpPr>
            <a:spLocks noChangeAspect="1" noChangeArrowheads="1"/>
          </p:cNvSpPr>
          <p:nvPr/>
        </p:nvSpPr>
        <p:spPr bwMode="auto">
          <a:xfrm flipV="1">
            <a:off x="-829481" y="56131"/>
            <a:ext cx="10199711" cy="1019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" name="AutoShape 37" descr="Slikovni rezultat za 13:45 clock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" name="AutoShape 39" descr="Slikovni rezultat za 13:45 clock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" name="AutoShape 41" descr="Slikovni rezultat za 13:45 clock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3" name="AutoShape 43" descr="Slikovni rezultat za 13:45 clock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" name="AutoShape 45" descr="Slikovni rezultat za 13:45 clock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5" name="AutoShape 47" descr="Slikovni rezultat za 13:45 clock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6" name="AutoShape 49" descr="Slikovni rezultat za 13:45 clock"/>
          <p:cNvSpPr>
            <a:spLocks noChangeAspect="1" noChangeArrowheads="1"/>
          </p:cNvSpPr>
          <p:nvPr/>
        </p:nvSpPr>
        <p:spPr bwMode="auto">
          <a:xfrm>
            <a:off x="3477044" y="33542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27" name="AutoShape 51" descr="Slikovni rezultat za 13:45 clock"/>
          <p:cNvSpPr>
            <a:spLocks noChangeAspect="1" noChangeArrowheads="1"/>
          </p:cNvSpPr>
          <p:nvPr/>
        </p:nvSpPr>
        <p:spPr bwMode="auto">
          <a:xfrm>
            <a:off x="3660775" y="336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8" name="AutoShape 53" descr="Slikovni rezultat za 13:45 clock"/>
          <p:cNvSpPr>
            <a:spLocks noChangeAspect="1" noChangeArrowheads="1"/>
          </p:cNvSpPr>
          <p:nvPr/>
        </p:nvSpPr>
        <p:spPr bwMode="auto">
          <a:xfrm>
            <a:off x="3813175" y="351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9" name="AutoShape 55" descr="Slikovni rezultat za 13:45 clock"/>
          <p:cNvSpPr>
            <a:spLocks noChangeAspect="1" noChangeArrowheads="1"/>
          </p:cNvSpPr>
          <p:nvPr/>
        </p:nvSpPr>
        <p:spPr bwMode="auto">
          <a:xfrm>
            <a:off x="3965575" y="366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" name="AutoShape 57" descr="Slikovni rezultat za 13:45 clock"/>
          <p:cNvSpPr>
            <a:spLocks noChangeAspect="1" noChangeArrowheads="1"/>
          </p:cNvSpPr>
          <p:nvPr/>
        </p:nvSpPr>
        <p:spPr bwMode="auto">
          <a:xfrm>
            <a:off x="-1404664" y="402140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1" name="AutoShape 59" descr="Slikovni rezultat za 13:45 clock"/>
          <p:cNvSpPr>
            <a:spLocks noChangeAspect="1" noChangeArrowheads="1"/>
          </p:cNvSpPr>
          <p:nvPr/>
        </p:nvSpPr>
        <p:spPr bwMode="auto">
          <a:xfrm>
            <a:off x="4270375" y="397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48" name="AutoShape 61" descr="Slikovni rezultat za 13:45 clock"/>
          <p:cNvSpPr>
            <a:spLocks noChangeAspect="1" noChangeArrowheads="1"/>
          </p:cNvSpPr>
          <p:nvPr/>
        </p:nvSpPr>
        <p:spPr bwMode="auto">
          <a:xfrm>
            <a:off x="4422775" y="412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49" name="AutoShape 63" descr="Slikovni rezultat za 13:45 clock"/>
          <p:cNvSpPr>
            <a:spLocks noChangeAspect="1" noChangeArrowheads="1"/>
          </p:cNvSpPr>
          <p:nvPr/>
        </p:nvSpPr>
        <p:spPr bwMode="auto">
          <a:xfrm>
            <a:off x="4575175" y="427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1" name="AutoShape 65" descr="Slikovni rezultat za 13:45 clock"/>
          <p:cNvSpPr>
            <a:spLocks noChangeAspect="1" noChangeArrowheads="1"/>
          </p:cNvSpPr>
          <p:nvPr/>
        </p:nvSpPr>
        <p:spPr bwMode="auto">
          <a:xfrm>
            <a:off x="4727575" y="442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114" name="Picture 6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r="18767"/>
          <a:stretch/>
        </p:blipFill>
        <p:spPr bwMode="auto">
          <a:xfrm>
            <a:off x="5940151" y="4313603"/>
            <a:ext cx="1621767" cy="16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62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764704"/>
            <a:ext cx="6777317" cy="506792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r-HR" sz="2200" dirty="0" smtClean="0"/>
              <a:t>1 školski sat=45 min=</a:t>
            </a:r>
            <a:r>
              <a:rPr lang="hr-HR" sz="2200" u="sng" dirty="0" smtClean="0"/>
              <a:t>3 </a:t>
            </a:r>
            <a:r>
              <a:rPr lang="hr-HR" sz="2200" dirty="0"/>
              <a:t>h</a:t>
            </a:r>
            <a:endParaRPr lang="hr-HR" sz="2200" dirty="0" smtClean="0"/>
          </a:p>
          <a:p>
            <a:pPr marL="68580" indent="0">
              <a:buNone/>
            </a:pPr>
            <a:r>
              <a:rPr lang="hr-HR" sz="2200" dirty="0"/>
              <a:t> </a:t>
            </a:r>
            <a:r>
              <a:rPr lang="hr-HR" sz="2200" dirty="0" smtClean="0"/>
              <a:t>                                  4</a:t>
            </a:r>
          </a:p>
          <a:p>
            <a:pPr marL="68580" indent="0">
              <a:buNone/>
            </a:pPr>
            <a:endParaRPr lang="hr-HR" sz="2200" dirty="0"/>
          </a:p>
          <a:p>
            <a:pPr marL="68580" indent="0">
              <a:buNone/>
            </a:pPr>
            <a:endParaRPr lang="hr-HR" sz="2200" dirty="0" smtClean="0"/>
          </a:p>
          <a:p>
            <a:pPr marL="68580" indent="0">
              <a:buNone/>
            </a:pPr>
            <a:endParaRPr lang="hr-HR" sz="2200" dirty="0"/>
          </a:p>
          <a:p>
            <a:pPr marL="68580" indent="0">
              <a:buNone/>
            </a:pPr>
            <a:endParaRPr lang="hr-HR" sz="2200" dirty="0"/>
          </a:p>
        </p:txBody>
      </p:sp>
      <p:sp>
        <p:nvSpPr>
          <p:cNvPr id="4" name="AutoShape 2" descr="Slikovni rezultat za 45 minu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" r="3005"/>
          <a:stretch/>
        </p:blipFill>
        <p:spPr bwMode="auto">
          <a:xfrm>
            <a:off x="1979712" y="2859578"/>
            <a:ext cx="4537466" cy="335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4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386" y="1006971"/>
            <a:ext cx="6777317" cy="4851901"/>
          </a:xfrm>
        </p:spPr>
        <p:txBody>
          <a:bodyPr/>
          <a:lstStyle/>
          <a:p>
            <a:pPr marL="68580" indent="0">
              <a:buNone/>
            </a:pPr>
            <a:r>
              <a:rPr lang="hr-HR" dirty="0"/>
              <a:t>k</a:t>
            </a:r>
            <a:r>
              <a:rPr lang="hr-HR" dirty="0" smtClean="0"/>
              <a:t>ratka provjera=10min=</a:t>
            </a:r>
            <a:r>
              <a:rPr lang="hr-HR" u="sng" dirty="0" smtClean="0"/>
              <a:t>10</a:t>
            </a:r>
            <a:r>
              <a:rPr lang="hr-HR" dirty="0" smtClean="0"/>
              <a:t> =</a:t>
            </a:r>
            <a:r>
              <a:rPr lang="hr-HR" u="sng" dirty="0" smtClean="0"/>
              <a:t>2</a:t>
            </a:r>
            <a:r>
              <a:rPr lang="hr-HR" dirty="0" smtClean="0"/>
              <a:t>  školskog </a:t>
            </a:r>
            <a:r>
              <a:rPr lang="hr-HR" dirty="0" smtClean="0"/>
              <a:t>sata</a:t>
            </a:r>
            <a:endParaRPr lang="hr-HR" dirty="0" smtClean="0"/>
          </a:p>
          <a:p>
            <a:pPr marL="6858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45   </a:t>
            </a:r>
            <a:r>
              <a:rPr lang="hr-HR" dirty="0" smtClean="0"/>
              <a:t>9</a:t>
            </a:r>
            <a:endParaRPr lang="hr-HR" dirty="0" smtClean="0"/>
          </a:p>
          <a:p>
            <a:pPr marL="68580" indent="0">
              <a:buNone/>
            </a:pPr>
            <a:r>
              <a:rPr lang="hr-HR" dirty="0" smtClean="0"/>
              <a:t>                                            ili</a:t>
            </a:r>
          </a:p>
          <a:p>
            <a:pPr marL="68580" indent="0">
              <a:buNone/>
            </a:pPr>
            <a:endParaRPr lang="hr-HR" dirty="0"/>
          </a:p>
          <a:p>
            <a:pPr marL="68580" indent="0">
              <a:buNone/>
            </a:pPr>
            <a:r>
              <a:rPr lang="hr-HR" dirty="0" smtClean="0"/>
              <a:t>                                       </a:t>
            </a:r>
            <a:r>
              <a:rPr lang="hr-HR" dirty="0" smtClean="0"/>
              <a:t> </a:t>
            </a:r>
            <a:r>
              <a:rPr lang="hr-HR" u="sng" dirty="0" smtClean="0"/>
              <a:t>10</a:t>
            </a:r>
            <a:r>
              <a:rPr lang="hr-HR" dirty="0" smtClean="0"/>
              <a:t>=</a:t>
            </a:r>
            <a:r>
              <a:rPr lang="hr-HR" u="sng" dirty="0" smtClean="0"/>
              <a:t>1</a:t>
            </a:r>
            <a:r>
              <a:rPr lang="hr-HR" dirty="0" smtClean="0"/>
              <a:t>  </a:t>
            </a:r>
            <a:r>
              <a:rPr lang="hr-HR" dirty="0" smtClean="0"/>
              <a:t>sata</a:t>
            </a:r>
          </a:p>
          <a:p>
            <a:pPr marL="6858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60  6       </a:t>
            </a:r>
            <a:endParaRPr lang="hr-HR" dirty="0"/>
          </a:p>
        </p:txBody>
      </p:sp>
      <p:pic>
        <p:nvPicPr>
          <p:cNvPr id="5122" name="Picture 2" descr="Slikovni rezultat za 10 minu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436018" cy="23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1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6712"/>
            <a:ext cx="6777317" cy="4995917"/>
          </a:xfrm>
        </p:spPr>
        <p:txBody>
          <a:bodyPr/>
          <a:lstStyle/>
          <a:p>
            <a:pPr marL="68580" indent="0">
              <a:buNone/>
            </a:pPr>
            <a:r>
              <a:rPr lang="hr-HR" dirty="0"/>
              <a:t>m</a:t>
            </a:r>
            <a:r>
              <a:rPr lang="hr-HR" dirty="0" smtClean="0"/>
              <a:t>ali odmor=5 min=</a:t>
            </a:r>
            <a:r>
              <a:rPr lang="hr-HR" u="sng" dirty="0" smtClean="0"/>
              <a:t>5</a:t>
            </a:r>
            <a:r>
              <a:rPr lang="hr-HR" dirty="0" smtClean="0"/>
              <a:t>=</a:t>
            </a:r>
            <a:r>
              <a:rPr lang="hr-HR" u="sng" dirty="0" smtClean="0"/>
              <a:t>1 </a:t>
            </a:r>
            <a:r>
              <a:rPr lang="hr-HR" dirty="0" smtClean="0"/>
              <a:t>školskog sata</a:t>
            </a:r>
          </a:p>
          <a:p>
            <a:pPr marL="6858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</a:t>
            </a:r>
            <a:r>
              <a:rPr lang="hr-HR" sz="2000" dirty="0" smtClean="0"/>
              <a:t>45   </a:t>
            </a:r>
            <a:r>
              <a:rPr lang="hr-HR" dirty="0" smtClean="0"/>
              <a:t>9</a:t>
            </a:r>
          </a:p>
          <a:p>
            <a:pPr marL="68580" indent="0">
              <a:buNone/>
            </a:pPr>
            <a:r>
              <a:rPr lang="hr-HR" sz="2000" dirty="0" smtClean="0"/>
              <a:t>                                                  ili</a:t>
            </a:r>
            <a:endParaRPr lang="hr-HR" sz="2000" dirty="0"/>
          </a:p>
          <a:p>
            <a:pPr marL="68580" indent="0">
              <a:buNone/>
            </a:pPr>
            <a:r>
              <a:rPr lang="hr-HR" dirty="0" smtClean="0"/>
              <a:t>                                </a:t>
            </a:r>
            <a:r>
              <a:rPr lang="hr-HR" dirty="0" smtClean="0"/>
              <a:t> </a:t>
            </a:r>
            <a:r>
              <a:rPr lang="hr-HR" u="sng" dirty="0" smtClean="0"/>
              <a:t>5</a:t>
            </a:r>
            <a:r>
              <a:rPr lang="hr-HR" dirty="0" smtClean="0"/>
              <a:t>=</a:t>
            </a:r>
            <a:r>
              <a:rPr lang="hr-HR" u="sng" dirty="0" smtClean="0"/>
              <a:t>1 </a:t>
            </a:r>
            <a:r>
              <a:rPr lang="hr-HR" dirty="0" smtClean="0"/>
              <a:t>sata </a:t>
            </a:r>
          </a:p>
          <a:p>
            <a:pPr marL="6858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</a:t>
            </a:r>
            <a:r>
              <a:rPr lang="hr-HR" sz="2000" dirty="0" smtClean="0"/>
              <a:t>60 12        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2483768" cy="241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80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/>
          <a:lstStyle/>
          <a:p>
            <a:pPr marL="68580" indent="0">
              <a:buNone/>
            </a:pPr>
            <a:r>
              <a:rPr lang="hr-HR" dirty="0"/>
              <a:t>v</a:t>
            </a:r>
            <a:r>
              <a:rPr lang="hr-HR" dirty="0" smtClean="0"/>
              <a:t>eliki odmor=15 min=</a:t>
            </a:r>
            <a:r>
              <a:rPr lang="hr-HR" u="sng" dirty="0" smtClean="0"/>
              <a:t>3 </a:t>
            </a:r>
            <a:r>
              <a:rPr lang="hr-HR" dirty="0" smtClean="0"/>
              <a:t>školskog sata</a:t>
            </a:r>
          </a:p>
          <a:p>
            <a:pPr marL="6858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4</a:t>
            </a:r>
          </a:p>
          <a:p>
            <a:pPr marL="68580" indent="0">
              <a:buNone/>
            </a:pPr>
            <a:r>
              <a:rPr lang="hr-HR" dirty="0" smtClean="0"/>
              <a:t>                                ili</a:t>
            </a:r>
            <a:endParaRPr lang="hr-HR" dirty="0"/>
          </a:p>
          <a:p>
            <a:pPr marL="68580" indent="0">
              <a:buNone/>
            </a:pPr>
            <a:r>
              <a:rPr lang="hr-HR" dirty="0" smtClean="0"/>
              <a:t>                                   </a:t>
            </a:r>
            <a:r>
              <a:rPr lang="hr-HR" dirty="0" smtClean="0"/>
              <a:t> </a:t>
            </a:r>
            <a:r>
              <a:rPr lang="hr-HR" u="sng" dirty="0" smtClean="0"/>
              <a:t>4 </a:t>
            </a:r>
            <a:r>
              <a:rPr lang="hr-HR" dirty="0" smtClean="0"/>
              <a:t>sata   </a:t>
            </a:r>
          </a:p>
          <a:p>
            <a:pPr marL="6858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5       </a:t>
            </a:r>
            <a:endParaRPr lang="hr-HR" dirty="0"/>
          </a:p>
        </p:txBody>
      </p:sp>
      <p:sp>
        <p:nvSpPr>
          <p:cNvPr id="4" name="AutoShape 2" descr="Slikovni rezultat za 15 minu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80975"/>
            <a:ext cx="21145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7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052736"/>
            <a:ext cx="6777317" cy="4851901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6858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Autor: Borna Jambrek</a:t>
            </a:r>
            <a:endParaRPr lang="hr-HR" dirty="0"/>
          </a:p>
        </p:txBody>
      </p:sp>
      <p:pic>
        <p:nvPicPr>
          <p:cNvPr id="8194" name="Picture 2" descr="Slikovni rezultat za smile ma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3096344" cy="330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83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382</TotalTime>
  <Words>65</Words>
  <Application>Microsoft Office PowerPoint</Application>
  <PresentationFormat>Prikaz na zaslonu (4:3)</PresentationFormat>
  <Paragraphs>33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Austin</vt:lpstr>
      <vt:lpstr>Razlomci i školski nastavni dan</vt:lpstr>
      <vt:lpstr>          1 nastavni dan=8:30-13:45=315 min=315= 7 dana                                                               1440   32                                     8:30                                                                     13:45   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Razlomci i školski sat</dc:title>
  <dc:creator>yx</dc:creator>
  <cp:lastModifiedBy>Korisnik</cp:lastModifiedBy>
  <cp:revision>27</cp:revision>
  <dcterms:created xsi:type="dcterms:W3CDTF">2018-10-07T10:54:11Z</dcterms:created>
  <dcterms:modified xsi:type="dcterms:W3CDTF">2018-10-19T17:57:59Z</dcterms:modified>
</cp:coreProperties>
</file>