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1960-F99F-4662-93CE-CFF039473506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1F557-3D2C-404E-9374-6A29A4EAD8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765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1F557-3D2C-404E-9374-6A29A4EAD8C5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188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66EDFB-C883-4B27-A9A4-E8A771F2CA5E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07F561-F5BF-4203-BED6-23B8B37658F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EDFB-C883-4B27-A9A4-E8A771F2CA5E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7F561-F5BF-4203-BED6-23B8B37658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466EDFB-C883-4B27-A9A4-E8A771F2CA5E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07F561-F5BF-4203-BED6-23B8B37658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EDFB-C883-4B27-A9A4-E8A771F2CA5E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7F561-F5BF-4203-BED6-23B8B37658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66EDFB-C883-4B27-A9A4-E8A771F2CA5E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E07F561-F5BF-4203-BED6-23B8B37658F6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EDFB-C883-4B27-A9A4-E8A771F2CA5E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7F561-F5BF-4203-BED6-23B8B37658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EDFB-C883-4B27-A9A4-E8A771F2CA5E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7F561-F5BF-4203-BED6-23B8B37658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EDFB-C883-4B27-A9A4-E8A771F2CA5E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7F561-F5BF-4203-BED6-23B8B37658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66EDFB-C883-4B27-A9A4-E8A771F2CA5E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7F561-F5BF-4203-BED6-23B8B37658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EDFB-C883-4B27-A9A4-E8A771F2CA5E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7F561-F5BF-4203-BED6-23B8B37658F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EDFB-C883-4B27-A9A4-E8A771F2CA5E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07F561-F5BF-4203-BED6-23B8B37658F6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466EDFB-C883-4B27-A9A4-E8A771F2CA5E}" type="datetimeFigureOut">
              <a:rPr lang="hr-HR" smtClean="0"/>
              <a:t>19.10.2018.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07F561-F5BF-4203-BED6-23B8B37658F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ctrTitle"/>
          </p:nvPr>
        </p:nvSpPr>
        <p:spPr>
          <a:xfrm>
            <a:off x="2699792" y="620688"/>
            <a:ext cx="5976664" cy="4104456"/>
          </a:xfrm>
        </p:spPr>
        <p:txBody>
          <a:bodyPr/>
          <a:lstStyle/>
          <a:p>
            <a:r>
              <a:rPr lang="hr-HR" sz="9600" dirty="0" smtClean="0"/>
              <a:t>Razlomci i školski dan </a:t>
            </a:r>
            <a:endParaRPr lang="hr-HR" sz="9600" dirty="0"/>
          </a:p>
        </p:txBody>
      </p:sp>
      <p:sp>
        <p:nvSpPr>
          <p:cNvPr id="12" name="Podnaslov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063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692696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1 nastavni </a:t>
            </a:r>
            <a:r>
              <a:rPr lang="hr-HR" dirty="0" smtClean="0"/>
              <a:t>dan od 7 školskih sati </a:t>
            </a:r>
            <a:r>
              <a:rPr lang="hr-HR" dirty="0" smtClean="0"/>
              <a:t>traje 315 minuta: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315 min=</a:t>
            </a:r>
            <a:r>
              <a:rPr lang="hr-HR" u="sng" dirty="0" smtClean="0"/>
              <a:t>315</a:t>
            </a:r>
            <a:r>
              <a:rPr lang="hr-HR" dirty="0" smtClean="0"/>
              <a:t>=</a:t>
            </a:r>
            <a:r>
              <a:rPr lang="hr-HR" u="sng" dirty="0" smtClean="0"/>
              <a:t>7</a:t>
            </a:r>
            <a:r>
              <a:rPr lang="hr-HR" dirty="0" smtClean="0"/>
              <a:t> dana</a:t>
            </a:r>
            <a:endParaRPr lang="hr-HR" u="sng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</a:t>
            </a: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 smtClean="0"/>
              <a:t> </a:t>
            </a:r>
            <a:r>
              <a:rPr lang="hr-HR" sz="2000" dirty="0" smtClean="0"/>
              <a:t>1440  </a:t>
            </a:r>
            <a:r>
              <a:rPr lang="hr-HR" sz="2000" dirty="0" smtClean="0"/>
              <a:t>32</a:t>
            </a:r>
          </a:p>
          <a:p>
            <a:pPr marL="0" indent="0">
              <a:buNone/>
            </a:pPr>
            <a:endParaRPr lang="hr-HR" sz="2000" u="sng" dirty="0"/>
          </a:p>
          <a:p>
            <a:pPr marL="0" indent="0">
              <a:buNone/>
            </a:pPr>
            <a:r>
              <a:rPr lang="hr-HR" sz="2000" dirty="0" smtClean="0"/>
              <a:t>               </a:t>
            </a:r>
            <a:endParaRPr lang="hr-H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17" y="3068960"/>
            <a:ext cx="5459760" cy="307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4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6"/>
          <a:stretch/>
        </p:blipFill>
        <p:spPr bwMode="auto">
          <a:xfrm>
            <a:off x="4499992" y="1556792"/>
            <a:ext cx="3240360" cy="306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251520" y="404664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Učenici su pisali ispit 30 minuta: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30 </a:t>
            </a:r>
            <a:r>
              <a:rPr lang="hr-HR" dirty="0" smtClean="0"/>
              <a:t>min=</a:t>
            </a:r>
            <a:r>
              <a:rPr lang="hr-HR" u="sng" dirty="0" smtClean="0"/>
              <a:t>1</a:t>
            </a:r>
            <a:r>
              <a:rPr lang="hr-HR" dirty="0" smtClean="0"/>
              <a:t> </a:t>
            </a:r>
            <a:r>
              <a:rPr lang="hr-HR" dirty="0" smtClean="0"/>
              <a:t>h</a:t>
            </a:r>
            <a:endParaRPr lang="hr-HR" u="sng" dirty="0" smtClean="0"/>
          </a:p>
          <a:p>
            <a:pPr marL="0" indent="0">
              <a:buNone/>
            </a:pPr>
            <a:r>
              <a:rPr lang="hr-HR" dirty="0" smtClean="0"/>
              <a:t>            </a:t>
            </a:r>
            <a:r>
              <a:rPr lang="hr-HR" dirty="0" smtClean="0"/>
              <a:t>2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ili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</a:t>
            </a:r>
            <a:r>
              <a:rPr lang="hr-HR" dirty="0" smtClean="0"/>
              <a:t>  </a:t>
            </a:r>
            <a:r>
              <a:rPr lang="hr-HR" u="sng" dirty="0" smtClean="0"/>
              <a:t>30</a:t>
            </a:r>
            <a:r>
              <a:rPr lang="hr-HR" dirty="0" smtClean="0"/>
              <a:t>=</a:t>
            </a:r>
            <a:r>
              <a:rPr lang="hr-HR" u="sng" dirty="0" smtClean="0"/>
              <a:t>2 </a:t>
            </a:r>
            <a:r>
              <a:rPr lang="hr-HR" dirty="0" smtClean="0"/>
              <a:t>školskog </a:t>
            </a:r>
            <a:r>
              <a:rPr lang="hr-HR" dirty="0"/>
              <a:t>s</a:t>
            </a:r>
            <a:r>
              <a:rPr lang="hr-HR" dirty="0" smtClean="0"/>
              <a:t>ata</a:t>
            </a:r>
            <a:endParaRPr lang="hr-HR" i="1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45  3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32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9"/>
          <a:stretch/>
        </p:blipFill>
        <p:spPr bwMode="auto">
          <a:xfrm>
            <a:off x="3741404" y="1844825"/>
            <a:ext cx="3261529" cy="322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548680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Mali odmor traje 5 minuta: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5 min=</a:t>
            </a:r>
            <a:r>
              <a:rPr lang="hr-HR" u="sng" dirty="0" smtClean="0"/>
              <a:t>5</a:t>
            </a:r>
            <a:r>
              <a:rPr lang="hr-HR" dirty="0" smtClean="0"/>
              <a:t>=</a:t>
            </a:r>
            <a:r>
              <a:rPr lang="hr-HR" u="sng" dirty="0" smtClean="0"/>
              <a:t>1 </a:t>
            </a:r>
            <a:r>
              <a:rPr lang="hr-HR" dirty="0" smtClean="0"/>
              <a:t>školskog sata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45  </a:t>
            </a:r>
            <a:r>
              <a:rPr lang="hr-HR" dirty="0" smtClean="0"/>
              <a:t>9</a:t>
            </a:r>
            <a:r>
              <a:rPr lang="hr-HR" sz="2000" dirty="0" smtClean="0"/>
              <a:t> 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</a:t>
            </a:r>
            <a:r>
              <a:rPr lang="hr-HR" sz="2000" dirty="0" smtClean="0"/>
              <a:t>ili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</a:t>
            </a:r>
            <a:r>
              <a:rPr lang="hr-HR" dirty="0" smtClean="0"/>
              <a:t> </a:t>
            </a:r>
            <a:r>
              <a:rPr lang="hr-HR" dirty="0" smtClean="0"/>
              <a:t>  </a:t>
            </a:r>
            <a:r>
              <a:rPr lang="hr-HR" u="sng" dirty="0" smtClean="0"/>
              <a:t>5</a:t>
            </a:r>
            <a:r>
              <a:rPr lang="hr-HR" dirty="0" smtClean="0"/>
              <a:t>=</a:t>
            </a:r>
            <a:r>
              <a:rPr lang="hr-HR" u="sng" dirty="0" smtClean="0"/>
              <a:t>1</a:t>
            </a:r>
            <a:r>
              <a:rPr lang="hr-HR" dirty="0" smtClean="0"/>
              <a:t> </a:t>
            </a:r>
            <a:r>
              <a:rPr lang="hr-HR" dirty="0" smtClean="0"/>
              <a:t>h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</a:t>
            </a:r>
            <a:r>
              <a:rPr lang="hr-HR" sz="2000" dirty="0" smtClean="0"/>
              <a:t>60 12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21747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" t="1510" r="527" b="9089"/>
          <a:stretch/>
        </p:blipFill>
        <p:spPr bwMode="auto">
          <a:xfrm>
            <a:off x="3275856" y="1700808"/>
            <a:ext cx="3775067" cy="364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476672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Kratka provjera traje 10 minuta: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10 min=</a:t>
            </a:r>
            <a:r>
              <a:rPr lang="hr-HR" u="sng" dirty="0" smtClean="0"/>
              <a:t>10</a:t>
            </a:r>
            <a:r>
              <a:rPr lang="hr-HR" dirty="0" smtClean="0"/>
              <a:t>=</a:t>
            </a:r>
            <a:r>
              <a:rPr lang="hr-HR" u="sng" dirty="0" smtClean="0"/>
              <a:t>2 </a:t>
            </a:r>
            <a:r>
              <a:rPr lang="hr-HR" dirty="0" smtClean="0"/>
              <a:t>školskog sata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45  9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ili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</a:t>
            </a:r>
            <a:r>
              <a:rPr lang="hr-HR" u="sng" dirty="0" smtClean="0"/>
              <a:t>10 </a:t>
            </a:r>
            <a:r>
              <a:rPr lang="hr-HR" dirty="0" smtClean="0"/>
              <a:t>=</a:t>
            </a:r>
            <a:r>
              <a:rPr lang="hr-HR" u="sng" dirty="0" smtClean="0"/>
              <a:t>1</a:t>
            </a:r>
            <a:r>
              <a:rPr lang="hr-HR" dirty="0" smtClean="0"/>
              <a:t> </a:t>
            </a:r>
            <a:r>
              <a:rPr lang="hr-HR" dirty="0" smtClean="0"/>
              <a:t>h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</a:t>
            </a:r>
            <a:r>
              <a:rPr lang="hr-HR" dirty="0" smtClean="0"/>
              <a:t>60  </a:t>
            </a:r>
            <a:r>
              <a:rPr lang="hr-HR" dirty="0" smtClean="0"/>
              <a:t>6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7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404664"/>
            <a:ext cx="7239000" cy="6267096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Veliki  odmor traje 15 minuta: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15 min=</a:t>
            </a:r>
            <a:r>
              <a:rPr lang="hr-HR" u="sng" dirty="0" smtClean="0"/>
              <a:t>15</a:t>
            </a:r>
            <a:r>
              <a:rPr lang="hr-HR" dirty="0" smtClean="0"/>
              <a:t>=</a:t>
            </a:r>
            <a:r>
              <a:rPr lang="hr-HR" u="sng" dirty="0" smtClean="0"/>
              <a:t>1</a:t>
            </a:r>
            <a:r>
              <a:rPr lang="hr-HR" dirty="0" smtClean="0"/>
              <a:t> školskog sata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45  3</a:t>
            </a:r>
          </a:p>
          <a:p>
            <a:pPr marL="0" indent="0">
              <a:buNone/>
            </a:pPr>
            <a:r>
              <a:rPr lang="hr-HR" dirty="0" smtClean="0"/>
              <a:t>ili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</a:t>
            </a:r>
            <a:r>
              <a:rPr lang="hr-HR" dirty="0" smtClean="0"/>
              <a:t>  </a:t>
            </a:r>
            <a:r>
              <a:rPr lang="hr-HR" u="sng" dirty="0" smtClean="0"/>
              <a:t>15</a:t>
            </a:r>
            <a:r>
              <a:rPr lang="hr-HR" dirty="0" smtClean="0"/>
              <a:t>=</a:t>
            </a:r>
            <a:r>
              <a:rPr lang="hr-HR" u="sng" dirty="0" smtClean="0"/>
              <a:t>1</a:t>
            </a:r>
            <a:r>
              <a:rPr lang="hr-HR" dirty="0" smtClean="0"/>
              <a:t> </a:t>
            </a:r>
            <a:r>
              <a:rPr lang="hr-HR" dirty="0" smtClean="0"/>
              <a:t>h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60  4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8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3059832" y="1052736"/>
            <a:ext cx="5760640" cy="4824536"/>
          </a:xfrm>
        </p:spPr>
        <p:txBody>
          <a:bodyPr>
            <a:normAutofit/>
          </a:bodyPr>
          <a:lstStyle/>
          <a:p>
            <a:r>
              <a:rPr lang="hr-HR" sz="9600" dirty="0" smtClean="0"/>
              <a:t>Kraj!</a:t>
            </a:r>
            <a:br>
              <a:rPr lang="hr-HR" sz="9600" dirty="0" smtClean="0"/>
            </a:br>
            <a:r>
              <a:rPr lang="hr-HR" sz="9600" dirty="0"/>
              <a:t/>
            </a:r>
            <a:br>
              <a:rPr lang="hr-HR" sz="9600" dirty="0"/>
            </a:br>
            <a:r>
              <a:rPr lang="hr-HR" sz="9600" dirty="0" smtClean="0"/>
              <a:t/>
            </a:r>
            <a:br>
              <a:rPr lang="hr-HR" sz="9600" dirty="0" smtClean="0"/>
            </a:br>
            <a:r>
              <a:rPr lang="hr-HR" sz="2200" dirty="0" smtClean="0"/>
              <a:t>autoricA:LUNA OSTRIČKI</a:t>
            </a:r>
            <a:endParaRPr lang="hr-HR" sz="2200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 flipV="1">
            <a:off x="3354442" y="6857999"/>
            <a:ext cx="5114778" cy="45719"/>
          </a:xfrm>
        </p:spPr>
        <p:txBody>
          <a:bodyPr>
            <a:normAutofit fontScale="25000" lnSpcReduction="20000"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73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149</TotalTime>
  <Words>109</Words>
  <Application>Microsoft Office PowerPoint</Application>
  <PresentationFormat>Prikaz na zaslonu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Bogatstvo</vt:lpstr>
      <vt:lpstr>Razlomci i školski dan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Kraj!   autoricA:LUNA OSTRIČKI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razlomci i ško</dc:title>
  <dc:creator>Korisnik</dc:creator>
  <cp:lastModifiedBy>Korisnik</cp:lastModifiedBy>
  <cp:revision>11</cp:revision>
  <dcterms:created xsi:type="dcterms:W3CDTF">2018-10-14T08:39:10Z</dcterms:created>
  <dcterms:modified xsi:type="dcterms:W3CDTF">2018-10-19T17:55:53Z</dcterms:modified>
</cp:coreProperties>
</file>