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63" r:id="rId6"/>
    <p:sldId id="258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C1A071-2A74-455A-A49A-8BB21E4AC2F6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23.10.2018.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Hrvatski novac-kovanice-lipe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Priča o predmetu: Povijest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972188" cy="4325112"/>
          </a:xfrm>
        </p:spPr>
        <p:txBody>
          <a:bodyPr/>
          <a:lstStyle/>
          <a:p>
            <a:r>
              <a:rPr lang="hr-HR" dirty="0" smtClean="0"/>
              <a:t>Naziv: </a:t>
            </a:r>
            <a:r>
              <a:rPr lang="hr-HR" dirty="0" err="1" smtClean="0"/>
              <a:t>Kunino</a:t>
            </a:r>
            <a:r>
              <a:rPr lang="hr-HR" dirty="0" smtClean="0"/>
              <a:t> krzno kao sredstvo plaćanja prije novca u modernom smislu</a:t>
            </a:r>
          </a:p>
          <a:p>
            <a:endParaRPr lang="hr-HR" dirty="0" smtClean="0"/>
          </a:p>
          <a:p>
            <a:r>
              <a:rPr lang="hr-HR" dirty="0" smtClean="0"/>
              <a:t>Od 1941. do 1945. godine valuta Nezavisne Države Hrvatske</a:t>
            </a:r>
          </a:p>
          <a:p>
            <a:r>
              <a:rPr lang="hr-HR" dirty="0" smtClean="0"/>
              <a:t>Od 1994. godine valuta Republike Hrvatske </a:t>
            </a:r>
          </a:p>
          <a:p>
            <a:r>
              <a:rPr lang="hr-HR" dirty="0" smtClean="0"/>
              <a:t>Međunarodna kratica: HRK</a:t>
            </a:r>
          </a:p>
          <a:p>
            <a:endParaRPr lang="hr-HR" dirty="0" smtClean="0"/>
          </a:p>
        </p:txBody>
      </p:sp>
      <p:pic>
        <p:nvPicPr>
          <p:cNvPr id="4100" name="Picture 4" descr="Slikovni rezultat za marten fur"/>
          <p:cNvPicPr>
            <a:picLocks noChangeAspect="1" noChangeArrowheads="1"/>
          </p:cNvPicPr>
          <p:nvPr/>
        </p:nvPicPr>
        <p:blipFill>
          <a:blip r:embed="rId2" cstate="print"/>
          <a:srcRect l="15094" t="3080" r="15094" b="2982"/>
          <a:stretch>
            <a:fillRect/>
          </a:stretch>
        </p:blipFill>
        <p:spPr bwMode="auto">
          <a:xfrm>
            <a:off x="6429388" y="2143116"/>
            <a:ext cx="2428892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Priča o predmetu: Jedinice i oznake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Najmanja jedinica: </a:t>
            </a:r>
          </a:p>
          <a:p>
            <a:pPr>
              <a:buNone/>
            </a:pPr>
            <a:r>
              <a:rPr lang="hr-HR" dirty="0" smtClean="0"/>
              <a:t>	lipa </a:t>
            </a:r>
            <a:r>
              <a:rPr lang="hr-HR" dirty="0" smtClean="0">
                <a:sym typeface="Wingdings" pitchFamily="2" charset="2"/>
              </a:rPr>
              <a:t> </a:t>
            </a:r>
            <a:r>
              <a:rPr lang="hr-HR" dirty="0" smtClean="0"/>
              <a:t>1 kuna = 100 lipa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Oznake: </a:t>
            </a:r>
          </a:p>
          <a:p>
            <a:pPr>
              <a:buNone/>
            </a:pPr>
            <a:r>
              <a:rPr lang="hr-HR" dirty="0" smtClean="0"/>
              <a:t>	kuna - kn, lipa - lp </a:t>
            </a:r>
          </a:p>
        </p:txBody>
      </p:sp>
      <p:pic>
        <p:nvPicPr>
          <p:cNvPr id="7170" name="Picture 2" descr="Slikovni rezultat za hrpa kovanica 1 li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000504"/>
            <a:ext cx="4571988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/>
          </a:bodyPr>
          <a:lstStyle/>
          <a:p>
            <a:r>
              <a:rPr lang="hr-HR" dirty="0" smtClean="0"/>
              <a:t>Priča o predmetu: Novčanice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25112"/>
          </a:xfrm>
        </p:spPr>
        <p:txBody>
          <a:bodyPr/>
          <a:lstStyle/>
          <a:p>
            <a:r>
              <a:rPr lang="hr-HR" sz="2000" dirty="0" smtClean="0"/>
              <a:t>5 kn - </a:t>
            </a:r>
            <a:r>
              <a:rPr lang="hr-HR" sz="2000" dirty="0" err="1" smtClean="0"/>
              <a:t>Fran</a:t>
            </a:r>
            <a:r>
              <a:rPr lang="hr-HR" sz="2000" dirty="0" smtClean="0"/>
              <a:t> Krsto Frankopan i Petar Zrinski (rijetko korišteno)</a:t>
            </a:r>
          </a:p>
          <a:p>
            <a:r>
              <a:rPr lang="hr-HR" sz="2000" dirty="0" smtClean="0"/>
              <a:t>10 kn - Juraj Dobrila</a:t>
            </a:r>
          </a:p>
          <a:p>
            <a:r>
              <a:rPr lang="hr-HR" sz="2000" dirty="0" smtClean="0"/>
              <a:t>20 kn - Josip Jelačić</a:t>
            </a:r>
          </a:p>
          <a:p>
            <a:r>
              <a:rPr lang="hr-HR" sz="2000" dirty="0" smtClean="0"/>
              <a:t>50 kn - Ivan Gundulić</a:t>
            </a:r>
          </a:p>
          <a:p>
            <a:r>
              <a:rPr lang="hr-HR" sz="2000" dirty="0" smtClean="0"/>
              <a:t>100 kn - Ivan Mažuranić</a:t>
            </a:r>
          </a:p>
          <a:p>
            <a:r>
              <a:rPr lang="hr-HR" sz="2000" dirty="0" smtClean="0"/>
              <a:t>200 kn - Stjepan Radić</a:t>
            </a:r>
          </a:p>
          <a:p>
            <a:r>
              <a:rPr lang="hr-HR" sz="2000" dirty="0" smtClean="0"/>
              <a:t>500 kn - Marko Marulić</a:t>
            </a:r>
          </a:p>
          <a:p>
            <a:r>
              <a:rPr lang="hr-HR" sz="2000" dirty="0" smtClean="0"/>
              <a:t>1000 kn - Ante Starčević</a:t>
            </a:r>
          </a:p>
          <a:p>
            <a:endParaRPr lang="hr-HR" sz="2000" dirty="0" smtClean="0"/>
          </a:p>
        </p:txBody>
      </p:sp>
      <p:pic>
        <p:nvPicPr>
          <p:cNvPr id="7" name="Picture 2" descr="Slikovni rezultat za hrvatski novac"/>
          <p:cNvPicPr>
            <a:picLocks noChangeAspect="1" noChangeArrowheads="1"/>
          </p:cNvPicPr>
          <p:nvPr/>
        </p:nvPicPr>
        <p:blipFill>
          <a:blip r:embed="rId2" cstate="print"/>
          <a:srcRect t="1613" b="35138"/>
          <a:stretch>
            <a:fillRect/>
          </a:stretch>
        </p:blipFill>
        <p:spPr bwMode="auto">
          <a:xfrm>
            <a:off x="214282" y="4500570"/>
            <a:ext cx="6000792" cy="2142316"/>
          </a:xfrm>
          <a:prstGeom prst="rect">
            <a:avLst/>
          </a:prstGeom>
          <a:noFill/>
        </p:spPr>
      </p:pic>
      <p:pic>
        <p:nvPicPr>
          <p:cNvPr id="8" name="Picture 2" descr="Slikovni rezultat za hrvatski novac"/>
          <p:cNvPicPr>
            <a:picLocks noChangeAspect="1" noChangeArrowheads="1"/>
          </p:cNvPicPr>
          <p:nvPr/>
        </p:nvPicPr>
        <p:blipFill>
          <a:blip r:embed="rId2" cstate="print"/>
          <a:srcRect t="67205" r="66944"/>
          <a:stretch>
            <a:fillRect/>
          </a:stretch>
        </p:blipFill>
        <p:spPr bwMode="auto">
          <a:xfrm>
            <a:off x="6357950" y="5572140"/>
            <a:ext cx="2000264" cy="1120121"/>
          </a:xfrm>
          <a:prstGeom prst="rect">
            <a:avLst/>
          </a:prstGeom>
          <a:noFill/>
        </p:spPr>
      </p:pic>
      <p:pic>
        <p:nvPicPr>
          <p:cNvPr id="9" name="Picture 2" descr="Slikovni rezultat za hrvatski nov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285992"/>
            <a:ext cx="28575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Priča o predmetu: Kovanice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Kune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Lipe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1 kn - slavuj</a:t>
            </a:r>
          </a:p>
          <a:p>
            <a:r>
              <a:rPr lang="hr-HR" dirty="0" smtClean="0"/>
              <a:t>2 kn - tunj</a:t>
            </a:r>
          </a:p>
          <a:p>
            <a:r>
              <a:rPr lang="hr-HR" dirty="0" smtClean="0"/>
              <a:t>5 kn - mrki medvjed</a:t>
            </a:r>
          </a:p>
          <a:p>
            <a:r>
              <a:rPr lang="hr-HR" dirty="0" smtClean="0"/>
              <a:t>25 kn (rijetko korišteno) - razno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1 lp - kukuruz</a:t>
            </a:r>
          </a:p>
          <a:p>
            <a:r>
              <a:rPr lang="hr-HR" dirty="0" smtClean="0"/>
              <a:t>2 lp - vinova loza</a:t>
            </a:r>
          </a:p>
          <a:p>
            <a:r>
              <a:rPr lang="hr-HR" dirty="0" smtClean="0"/>
              <a:t>5 lp - hrast lužnjak</a:t>
            </a:r>
          </a:p>
          <a:p>
            <a:r>
              <a:rPr lang="hr-HR" dirty="0" smtClean="0"/>
              <a:t>10 lp - duhan</a:t>
            </a:r>
          </a:p>
          <a:p>
            <a:r>
              <a:rPr lang="hr-HR" dirty="0" smtClean="0"/>
              <a:t>20 lp - maslina</a:t>
            </a:r>
          </a:p>
          <a:p>
            <a:r>
              <a:rPr lang="hr-HR" dirty="0" smtClean="0"/>
              <a:t>50 lp - velebitska degenija</a:t>
            </a:r>
            <a:endParaRPr lang="hr-HR" dirty="0"/>
          </a:p>
        </p:txBody>
      </p:sp>
      <p:pic>
        <p:nvPicPr>
          <p:cNvPr id="32770" name="Picture 2" descr="Slikovni rezultat za hrvatski novac kovanice"/>
          <p:cNvPicPr>
            <a:picLocks noChangeAspect="1" noChangeArrowheads="1"/>
          </p:cNvPicPr>
          <p:nvPr/>
        </p:nvPicPr>
        <p:blipFill>
          <a:blip r:embed="rId2" cstate="print"/>
          <a:srcRect t="34519"/>
          <a:stretch>
            <a:fillRect/>
          </a:stretch>
        </p:blipFill>
        <p:spPr bwMode="auto">
          <a:xfrm>
            <a:off x="428596" y="5286388"/>
            <a:ext cx="4214842" cy="1332566"/>
          </a:xfrm>
          <a:prstGeom prst="rect">
            <a:avLst/>
          </a:prstGeom>
          <a:noFill/>
        </p:spPr>
      </p:pic>
      <p:pic>
        <p:nvPicPr>
          <p:cNvPr id="32772" name="Picture 4" descr="Slikovni rezultat za hrvatski novac kovanice"/>
          <p:cNvPicPr>
            <a:picLocks noChangeAspect="1" noChangeArrowheads="1"/>
          </p:cNvPicPr>
          <p:nvPr/>
        </p:nvPicPr>
        <p:blipFill>
          <a:blip r:embed="rId2" cstate="print"/>
          <a:srcRect b="65481"/>
          <a:stretch>
            <a:fillRect/>
          </a:stretch>
        </p:blipFill>
        <p:spPr bwMode="auto">
          <a:xfrm>
            <a:off x="4429125" y="5500702"/>
            <a:ext cx="4714875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r>
              <a:rPr lang="hr-HR" dirty="0" smtClean="0"/>
              <a:t>Uporaba: Funkcija novca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25112"/>
          </a:xfrm>
        </p:spPr>
        <p:txBody>
          <a:bodyPr/>
          <a:lstStyle/>
          <a:p>
            <a:r>
              <a:rPr lang="hr-HR" dirty="0" smtClean="0"/>
              <a:t>razmjena roba i usluga</a:t>
            </a:r>
          </a:p>
          <a:p>
            <a:r>
              <a:rPr lang="hr-HR" dirty="0" smtClean="0"/>
              <a:t>prodaja i kupnja</a:t>
            </a:r>
          </a:p>
          <a:p>
            <a:r>
              <a:rPr lang="hr-HR" dirty="0" smtClean="0"/>
              <a:t>mjerilo vrijednosti, cijena i troškova</a:t>
            </a:r>
          </a:p>
          <a:p>
            <a:r>
              <a:rPr lang="hr-HR" dirty="0" smtClean="0"/>
              <a:t>plaćanje</a:t>
            </a:r>
          </a:p>
        </p:txBody>
      </p:sp>
      <p:pic>
        <p:nvPicPr>
          <p:cNvPr id="4098" name="Picture 2" descr="Slikovni rezultat za exchange of go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786190"/>
            <a:ext cx="5514993" cy="287350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Uporaba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osigura normalne životne uvjete u kojima se možete razvijati i napredovati</a:t>
            </a:r>
          </a:p>
          <a:p>
            <a:pPr>
              <a:buNone/>
            </a:pPr>
            <a:endParaRPr lang="hr-HR" dirty="0" smtClean="0"/>
          </a:p>
          <a:p>
            <a:pPr marL="635000" indent="-255588">
              <a:buFont typeface="Courier New" pitchFamily="49" charset="0"/>
              <a:buChar char="o"/>
            </a:pPr>
            <a:r>
              <a:rPr lang="hr-HR" dirty="0" smtClean="0"/>
              <a:t>osnovna reprodukcija ili osnovni standard: hrana, stanovanje, odjeća i rekreacija</a:t>
            </a:r>
          </a:p>
          <a:p>
            <a:pPr marL="635000" indent="-255588">
              <a:buFont typeface="Courier New" pitchFamily="49" charset="0"/>
              <a:buChar char="o"/>
            </a:pPr>
            <a:r>
              <a:rPr lang="hr-HR" dirty="0" smtClean="0"/>
              <a:t>proširena reprodukcija: sve vrste ulaganja u osobni razvoj</a:t>
            </a:r>
            <a:endParaRPr lang="hr-H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Uporaba: Zloupotreba novca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Trošenje novca za zadovoljenje vlastitog užitka bez obzira što se time može naštetiti drugima</a:t>
            </a:r>
          </a:p>
          <a:p>
            <a:endParaRPr lang="hr-HR" dirty="0"/>
          </a:p>
        </p:txBody>
      </p:sp>
      <p:pic>
        <p:nvPicPr>
          <p:cNvPr id="1026" name="Picture 2" descr="Slikovni rezultat za misuse of 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929066"/>
            <a:ext cx="4471999" cy="25597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pozornosti!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Leona </a:t>
            </a:r>
            <a:r>
              <a:rPr lang="hr-HR" dirty="0" err="1" smtClean="0"/>
              <a:t>Butek</a:t>
            </a:r>
            <a:r>
              <a:rPr lang="hr-HR" dirty="0" smtClean="0"/>
              <a:t> , 5.r.</a:t>
            </a:r>
            <a:endParaRPr lang="hr-HR" dirty="0"/>
          </a:p>
        </p:txBody>
      </p:sp>
      <p:pic>
        <p:nvPicPr>
          <p:cNvPr id="2050" name="Picture 2" descr="Slikovni rezultat za smiley wav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8904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293</TotalTime>
  <Words>194</Words>
  <Application>Microsoft Office PowerPoint</Application>
  <PresentationFormat>Prikaz na zaslonu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Urban</vt:lpstr>
      <vt:lpstr>Hrvatski novac-kovanice-lipe</vt:lpstr>
      <vt:lpstr>Priča o predmetu: Povijest</vt:lpstr>
      <vt:lpstr>Priča o predmetu: Jedinice i oznake</vt:lpstr>
      <vt:lpstr>Priča o predmetu: Novčanice</vt:lpstr>
      <vt:lpstr>Priča o predmetu: Kovanice</vt:lpstr>
      <vt:lpstr>Uporaba: Funkcija novca</vt:lpstr>
      <vt:lpstr>Uporaba</vt:lpstr>
      <vt:lpstr>Uporaba: Zloupotreba novca</vt:lpstr>
      <vt:lpstr>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novac-kovanice-lipe</dc:title>
  <dc:creator>Admin</dc:creator>
  <cp:lastModifiedBy>Korisnik</cp:lastModifiedBy>
  <cp:revision>31</cp:revision>
  <dcterms:created xsi:type="dcterms:W3CDTF">2018-10-20T07:51:20Z</dcterms:created>
  <dcterms:modified xsi:type="dcterms:W3CDTF">2018-10-23T05:19:19Z</dcterms:modified>
</cp:coreProperties>
</file>