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83B6-E4AA-49C4-8809-87E5B52B2569}" type="datetimeFigureOut">
              <a:rPr lang="sr-Latn-CS" smtClean="0"/>
              <a:t>30.11.2015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8B4B-8442-4ECB-9298-79F8E1E51D29}" type="slidenum">
              <a:rPr lang="hr-HR" smtClean="0"/>
              <a:t>‹#›</a:t>
            </a:fld>
            <a:endParaRPr lang="hr-HR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83B6-E4AA-49C4-8809-87E5B52B2569}" type="datetimeFigureOut">
              <a:rPr lang="sr-Latn-CS" smtClean="0"/>
              <a:t>30.11.2015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8B4B-8442-4ECB-9298-79F8E1E51D2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83B6-E4AA-49C4-8809-87E5B52B2569}" type="datetimeFigureOut">
              <a:rPr lang="sr-Latn-CS" smtClean="0"/>
              <a:t>30.11.2015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8B4B-8442-4ECB-9298-79F8E1E51D2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83B6-E4AA-49C4-8809-87E5B52B2569}" type="datetimeFigureOut">
              <a:rPr lang="sr-Latn-CS" smtClean="0"/>
              <a:t>30.11.2015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8B4B-8442-4ECB-9298-79F8E1E51D2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83B6-E4AA-49C4-8809-87E5B52B2569}" type="datetimeFigureOut">
              <a:rPr lang="sr-Latn-CS" smtClean="0"/>
              <a:t>30.11.2015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5318B4B-8442-4ECB-9298-79F8E1E51D29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83B6-E4AA-49C4-8809-87E5B52B2569}" type="datetimeFigureOut">
              <a:rPr lang="sr-Latn-CS" smtClean="0"/>
              <a:t>30.11.2015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8B4B-8442-4ECB-9298-79F8E1E51D2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83B6-E4AA-49C4-8809-87E5B52B2569}" type="datetimeFigureOut">
              <a:rPr lang="sr-Latn-CS" smtClean="0"/>
              <a:t>30.11.2015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8B4B-8442-4ECB-9298-79F8E1E51D2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83B6-E4AA-49C4-8809-87E5B52B2569}" type="datetimeFigureOut">
              <a:rPr lang="sr-Latn-CS" smtClean="0"/>
              <a:t>30.11.2015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8B4B-8442-4ECB-9298-79F8E1E51D2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83B6-E4AA-49C4-8809-87E5B52B2569}" type="datetimeFigureOut">
              <a:rPr lang="sr-Latn-CS" smtClean="0"/>
              <a:t>30.11.2015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8B4B-8442-4ECB-9298-79F8E1E51D2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83B6-E4AA-49C4-8809-87E5B52B2569}" type="datetimeFigureOut">
              <a:rPr lang="sr-Latn-CS" smtClean="0"/>
              <a:t>30.11.2015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8B4B-8442-4ECB-9298-79F8E1E51D2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r-H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Pritisnite ikonu za dodavanje slike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83B6-E4AA-49C4-8809-87E5B52B2569}" type="datetimeFigureOut">
              <a:rPr lang="sr-Latn-CS" smtClean="0"/>
              <a:t>30.11.2015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18B4B-8442-4ECB-9298-79F8E1E51D2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1283B6-E4AA-49C4-8809-87E5B52B2569}" type="datetimeFigureOut">
              <a:rPr lang="sr-Latn-CS" smtClean="0"/>
              <a:t>30.11.2015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5318B4B-8442-4ECB-9298-79F8E1E51D29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Razlomci u sportu</a:t>
            </a: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86680" cy="2686072"/>
          </a:xfrm>
        </p:spPr>
        <p:txBody>
          <a:bodyPr/>
          <a:lstStyle/>
          <a:p>
            <a:pPr algn="l">
              <a:buFontTx/>
              <a:buChar char="-"/>
            </a:pPr>
            <a:r>
              <a:rPr lang="hr-HR" dirty="0" smtClean="0"/>
              <a:t>Američki nogomet i hokej na ledu</a:t>
            </a:r>
          </a:p>
          <a:p>
            <a:pPr algn="l">
              <a:buFontTx/>
              <a:buChar char="-"/>
            </a:pPr>
            <a:endParaRPr lang="hr-HR" dirty="0"/>
          </a:p>
          <a:p>
            <a:pPr algn="l">
              <a:buFontTx/>
              <a:buChar char="-"/>
            </a:pPr>
            <a:endParaRPr lang="hr-HR" dirty="0" smtClean="0"/>
          </a:p>
          <a:p>
            <a:pPr algn="r">
              <a:buFontTx/>
              <a:buChar char="-"/>
            </a:pPr>
            <a:r>
              <a:rPr lang="hr-HR" dirty="0" smtClean="0"/>
              <a:t>Martin Novosel i Benedikt Buhin, 6.b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KRAJ! </a:t>
            </a:r>
            <a:endParaRPr lang="hr-HR" dirty="0"/>
          </a:p>
        </p:txBody>
      </p:sp>
      <p:sp>
        <p:nvSpPr>
          <p:cNvPr id="1026" name="AutoShape 2" descr="https://media.giphy.com/media/Ijoii9lApgGoU/giphy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" name="Slika 8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143116"/>
            <a:ext cx="6463422" cy="3167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Američki nogomet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Oprema se sastoji od 13 dijelova. </a:t>
            </a:r>
          </a:p>
          <a:p>
            <a:r>
              <a:rPr lang="hr-HR" dirty="0" smtClean="0"/>
              <a:t>Svaki dio je 1/13 opreme. </a:t>
            </a:r>
            <a:endParaRPr lang="hr-HR" dirty="0"/>
          </a:p>
        </p:txBody>
      </p:sp>
      <p:pic>
        <p:nvPicPr>
          <p:cNvPr id="4" name="Slika 3" descr="635434787595588527373315533_FootballSafetyGe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928934"/>
            <a:ext cx="3505200" cy="35052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9"/>
          <p:cNvSpPr>
            <a:spLocks noGrp="1"/>
          </p:cNvSpPr>
          <p:nvPr>
            <p:ph idx="1"/>
          </p:nvPr>
        </p:nvSpPr>
        <p:spPr>
          <a:xfrm>
            <a:off x="500063" y="357188"/>
            <a:ext cx="8186737" cy="5951537"/>
          </a:xfrm>
        </p:spPr>
        <p:txBody>
          <a:bodyPr>
            <a:normAutofit fontScale="97500"/>
          </a:bodyPr>
          <a:lstStyle/>
          <a:p>
            <a:r>
              <a:rPr lang="hr-HR" dirty="0" smtClean="0"/>
              <a:t>Svaki tim </a:t>
            </a:r>
            <a:r>
              <a:rPr lang="hr-HR" dirty="0" smtClean="0"/>
              <a:t>ima </a:t>
            </a:r>
            <a:r>
              <a:rPr lang="hr-HR" dirty="0" smtClean="0"/>
              <a:t>54 </a:t>
            </a:r>
            <a:r>
              <a:rPr lang="hr-HR" dirty="0" smtClean="0"/>
              <a:t>igrača, </a:t>
            </a:r>
            <a:r>
              <a:rPr lang="hr-HR" dirty="0" smtClean="0"/>
              <a:t>od kojih za </a:t>
            </a:r>
            <a:r>
              <a:rPr lang="hr-HR" dirty="0" smtClean="0"/>
              <a:t>utakmicu </a:t>
            </a:r>
            <a:r>
              <a:rPr lang="hr-HR" dirty="0" smtClean="0"/>
              <a:t>može prijaviti 45</a:t>
            </a:r>
            <a:r>
              <a:rPr lang="hr-HR" dirty="0" smtClean="0"/>
              <a:t>, znači 45/54, </a:t>
            </a:r>
            <a:r>
              <a:rPr lang="hr-HR" dirty="0" smtClean="0"/>
              <a:t>a na samom terenu svaka </a:t>
            </a:r>
            <a:r>
              <a:rPr lang="hr-HR" dirty="0" smtClean="0"/>
              <a:t>ekipa ima 11 igrača, znači 11/45.</a:t>
            </a:r>
            <a:endParaRPr lang="hr-HR" dirty="0"/>
          </a:p>
        </p:txBody>
      </p:sp>
      <p:pic>
        <p:nvPicPr>
          <p:cNvPr id="13" name="Slika 12" descr="3d598f484863f42606f5da0715f7c1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000240"/>
            <a:ext cx="6006799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5880756"/>
          </a:xfrm>
        </p:spPr>
        <p:txBody>
          <a:bodyPr/>
          <a:lstStyle/>
          <a:p>
            <a:r>
              <a:rPr lang="hr-HR" dirty="0" smtClean="0"/>
              <a:t>Svaka utakmica traje 60 min. Podijeljena je na 4 perioda, znači ¼ traje 15 min. Između svakog perioda imaju 3 stanke od po 2 min,</a:t>
            </a:r>
          </a:p>
          <a:p>
            <a:pPr>
              <a:buNone/>
            </a:pPr>
            <a:r>
              <a:rPr lang="hr-HR" dirty="0" smtClean="0"/>
              <a:t>     znači 1/3 stanke traje 2 min. </a:t>
            </a:r>
            <a:endParaRPr lang="hr-HR" dirty="0"/>
          </a:p>
        </p:txBody>
      </p:sp>
      <p:pic>
        <p:nvPicPr>
          <p:cNvPr id="4" name="Slika 3" descr="img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500306"/>
            <a:ext cx="3919557" cy="3972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6072230"/>
          </a:xfrm>
        </p:spPr>
        <p:txBody>
          <a:bodyPr/>
          <a:lstStyle/>
          <a:p>
            <a:r>
              <a:rPr lang="hr-HR" dirty="0" smtClean="0"/>
              <a:t>Svaki se teren sastoji od 20 </a:t>
            </a:r>
            <a:r>
              <a:rPr lang="hr-HR" dirty="0" smtClean="0"/>
              <a:t>j</a:t>
            </a:r>
            <a:r>
              <a:rPr lang="hr-HR" dirty="0" smtClean="0"/>
              <a:t>ardi. 1/20 </a:t>
            </a:r>
            <a:r>
              <a:rPr lang="hr-HR" dirty="0" smtClean="0"/>
              <a:t>j</a:t>
            </a:r>
            <a:r>
              <a:rPr lang="hr-HR" dirty="0" smtClean="0"/>
              <a:t>arde je duga 91.44 cm. Ekipa ima 4 pokušaja da osvoji 10/20 jardi. </a:t>
            </a:r>
            <a:endParaRPr lang="hr-HR" dirty="0"/>
          </a:p>
        </p:txBody>
      </p:sp>
      <p:pic>
        <p:nvPicPr>
          <p:cNvPr id="4" name="Slika 3" descr="american-football-field-nfl-eps-16200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071678"/>
            <a:ext cx="6629434" cy="4143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Hokej na ledu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Oprema se sastoji od 12 dijelova. </a:t>
            </a:r>
          </a:p>
          <a:p>
            <a:r>
              <a:rPr lang="hr-HR" dirty="0" smtClean="0"/>
              <a:t>Svaki dio opreme je 1/12 opreme. </a:t>
            </a:r>
            <a:endParaRPr lang="hr-HR" dirty="0"/>
          </a:p>
        </p:txBody>
      </p:sp>
      <p:pic>
        <p:nvPicPr>
          <p:cNvPr id="4" name="Slika 3" descr="10135268-cartoon-hockey-sport-seamless-patte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857496"/>
            <a:ext cx="3514744" cy="351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5809318"/>
          </a:xfrm>
        </p:spPr>
        <p:txBody>
          <a:bodyPr/>
          <a:lstStyle/>
          <a:p>
            <a:r>
              <a:rPr lang="hr-HR" dirty="0" smtClean="0"/>
              <a:t>Svaki tim ima 23 igrača od čega su 2 vratari, znači 2/23 igrača su vratari.  U igri je 5 igrača i 1 vratar, znači 6/23 je u igri, </a:t>
            </a:r>
          </a:p>
          <a:p>
            <a:pPr>
              <a:buNone/>
            </a:pPr>
            <a:r>
              <a:rPr lang="hr-HR" dirty="0" smtClean="0"/>
              <a:t> </a:t>
            </a:r>
            <a:r>
              <a:rPr lang="hr-HR" dirty="0" smtClean="0"/>
              <a:t>   od čega su 5/23 igrači. </a:t>
            </a:r>
            <a:endParaRPr lang="hr-HR" dirty="0"/>
          </a:p>
        </p:txBody>
      </p:sp>
      <p:pic>
        <p:nvPicPr>
          <p:cNvPr id="4" name="Slika 3" descr="hockey-player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571744"/>
            <a:ext cx="4286280" cy="3914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5880756"/>
          </a:xfrm>
        </p:spPr>
        <p:txBody>
          <a:bodyPr/>
          <a:lstStyle/>
          <a:p>
            <a:r>
              <a:rPr lang="hr-HR" dirty="0" smtClean="0"/>
              <a:t>Svaka utakmica traje 3/</a:t>
            </a:r>
            <a:r>
              <a:rPr lang="hr-HR" dirty="0" err="1" smtClean="0"/>
              <a:t>3</a:t>
            </a:r>
            <a:r>
              <a:rPr lang="hr-HR" dirty="0" smtClean="0"/>
              <a:t>, znači 1/3 traje 20 minuta, pa utakmica traje 60 minuta. </a:t>
            </a:r>
            <a:endParaRPr lang="hr-HR" dirty="0"/>
          </a:p>
        </p:txBody>
      </p:sp>
      <p:pic>
        <p:nvPicPr>
          <p:cNvPr id="4" name="Slika 3" descr="stock-vector-cartoon-clock-waving-hand-2506928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500174"/>
            <a:ext cx="5072098" cy="4970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5880756"/>
          </a:xfrm>
        </p:spPr>
        <p:txBody>
          <a:bodyPr/>
          <a:lstStyle/>
          <a:p>
            <a:r>
              <a:rPr lang="hr-HR" dirty="0" smtClean="0"/>
              <a:t>Teren je dug 61 m i širok 30 m, znači 1 m je 1/61. Dimenzije golova su 1.8 m dužina </a:t>
            </a:r>
          </a:p>
          <a:p>
            <a:pPr>
              <a:buNone/>
            </a:pPr>
            <a:r>
              <a:rPr lang="hr-HR" dirty="0" smtClean="0"/>
              <a:t> </a:t>
            </a:r>
            <a:r>
              <a:rPr lang="hr-HR" dirty="0" smtClean="0"/>
              <a:t>    i 1.2 m visina.</a:t>
            </a:r>
          </a:p>
          <a:p>
            <a:endParaRPr lang="hr-HR" dirty="0"/>
          </a:p>
        </p:txBody>
      </p:sp>
      <p:pic>
        <p:nvPicPr>
          <p:cNvPr id="4" name="Slika 3" descr="stock-vector-hockey-ice-stadium-with-detailed-information-screen-field-goals-and-tribunes-vector-457160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928802"/>
            <a:ext cx="5857916" cy="4595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</TotalTime>
  <Words>225</Words>
  <Application>Microsoft Office PowerPoint</Application>
  <PresentationFormat>Prikaz na zaslonu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Vrh</vt:lpstr>
      <vt:lpstr>Razlomci u sportu</vt:lpstr>
      <vt:lpstr>Američki nogomet</vt:lpstr>
      <vt:lpstr>Slajd 3</vt:lpstr>
      <vt:lpstr>Slajd 4</vt:lpstr>
      <vt:lpstr>Slajd 5</vt:lpstr>
      <vt:lpstr>Hokej na ledu</vt:lpstr>
      <vt:lpstr>Slajd 7</vt:lpstr>
      <vt:lpstr>Slajd 8</vt:lpstr>
      <vt:lpstr>Slajd 9</vt:lpstr>
      <vt:lpstr>KRAJ!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Razlomci u sportu</dc:title>
  <dc:creator>korisnik</dc:creator>
  <cp:lastModifiedBy>korisnik</cp:lastModifiedBy>
  <cp:revision>8</cp:revision>
  <dcterms:created xsi:type="dcterms:W3CDTF">2015-11-30T16:13:47Z</dcterms:created>
  <dcterms:modified xsi:type="dcterms:W3CDTF">2015-11-30T17:31:27Z</dcterms:modified>
</cp:coreProperties>
</file>