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BE362-7C24-4234-9371-4153192168B9}" type="datetimeFigureOut">
              <a:rPr lang="hr-HR" smtClean="0"/>
              <a:t>10.3.2016.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CE83F-5DB9-47A2-B998-62B5253F3E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154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jeni pravokut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0" name="Podnaslov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74BDF7-D236-4932-B588-823F0D7E9D09}" type="datetimeFigureOut">
              <a:rPr lang="hr-HR" smtClean="0"/>
              <a:t>10.3.2016.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2B7DB1-AB58-423B-8E95-663432F19E4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74BDF7-D236-4932-B588-823F0D7E9D09}" type="datetimeFigureOut">
              <a:rPr lang="hr-HR" smtClean="0"/>
              <a:t>10.3.2016.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2B7DB1-AB58-423B-8E95-663432F19E4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74BDF7-D236-4932-B588-823F0D7E9D09}" type="datetimeFigureOut">
              <a:rPr lang="hr-HR" smtClean="0"/>
              <a:t>10.3.2016.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2B7DB1-AB58-423B-8E95-663432F19E4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74BDF7-D236-4932-B588-823F0D7E9D09}" type="datetimeFigureOut">
              <a:rPr lang="hr-HR" smtClean="0"/>
              <a:t>10.3.2016.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2B7DB1-AB58-423B-8E95-663432F19E4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jeni pravokut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jeni pravokut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74BDF7-D236-4932-B588-823F0D7E9D09}" type="datetimeFigureOut">
              <a:rPr lang="hr-HR" smtClean="0"/>
              <a:t>10.3.2016.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2B7DB1-AB58-423B-8E95-663432F19E4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74BDF7-D236-4932-B588-823F0D7E9D09}" type="datetimeFigureOut">
              <a:rPr lang="hr-HR" smtClean="0"/>
              <a:t>10.3.2016.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2B7DB1-AB58-423B-8E95-663432F19E4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74BDF7-D236-4932-B588-823F0D7E9D09}" type="datetimeFigureOut">
              <a:rPr lang="hr-HR" smtClean="0"/>
              <a:t>10.3.2016.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2B7DB1-AB58-423B-8E95-663432F19E4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74BDF7-D236-4932-B588-823F0D7E9D09}" type="datetimeFigureOut">
              <a:rPr lang="hr-HR" smtClean="0"/>
              <a:t>10.3.2016.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2B7DB1-AB58-423B-8E95-663432F19E4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74BDF7-D236-4932-B588-823F0D7E9D09}" type="datetimeFigureOut">
              <a:rPr lang="hr-HR" smtClean="0"/>
              <a:t>10.3.2016.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2B7DB1-AB58-423B-8E95-663432F19E4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74BDF7-D236-4932-B588-823F0D7E9D09}" type="datetimeFigureOut">
              <a:rPr lang="hr-HR" smtClean="0"/>
              <a:t>10.3.2016.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2B7DB1-AB58-423B-8E95-663432F19E4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s jednim zaobljenim kuto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74BDF7-D236-4932-B588-823F0D7E9D09}" type="datetimeFigureOut">
              <a:rPr lang="hr-HR" smtClean="0"/>
              <a:t>10.3.2016.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2B7DB1-AB58-423B-8E95-663432F19E48}" type="slidenum">
              <a:rPr lang="hr-HR" smtClean="0"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jeni pravokut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Rezervirano mjesto naslova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C74BDF7-D236-4932-B588-823F0D7E9D09}" type="datetimeFigureOut">
              <a:rPr lang="hr-HR" smtClean="0"/>
              <a:t>10.3.2016.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92B7DB1-AB58-423B-8E95-663432F19E48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ČETVEROKUTI U SVAKODNEVNOM ŽIVOTU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811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5487042" cy="3148186"/>
          </a:xfrm>
        </p:spPr>
      </p:pic>
      <p:sp>
        <p:nvSpPr>
          <p:cNvPr id="5" name="TekstniOkvir 4"/>
          <p:cNvSpPr txBox="1"/>
          <p:nvPr/>
        </p:nvSpPr>
        <p:spPr>
          <a:xfrm>
            <a:off x="6372200" y="112474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ZIDNI KALENDAR</a:t>
            </a:r>
            <a:endParaRPr lang="hr-HR" dirty="0"/>
          </a:p>
        </p:txBody>
      </p:sp>
      <p:cxnSp>
        <p:nvCxnSpPr>
          <p:cNvPr id="7" name="Ravni poveznik sa strelicom 6"/>
          <p:cNvCxnSpPr/>
          <p:nvPr/>
        </p:nvCxnSpPr>
        <p:spPr>
          <a:xfrm flipH="1">
            <a:off x="6156176" y="1771075"/>
            <a:ext cx="792088" cy="6498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85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4680520" cy="3168352"/>
          </a:xfrm>
        </p:spPr>
      </p:pic>
      <p:sp>
        <p:nvSpPr>
          <p:cNvPr id="5" name="TekstniOkvir 4"/>
          <p:cNvSpPr txBox="1"/>
          <p:nvPr/>
        </p:nvSpPr>
        <p:spPr>
          <a:xfrm>
            <a:off x="5724128" y="126876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RAVNALO</a:t>
            </a:r>
            <a:endParaRPr lang="hr-HR" dirty="0"/>
          </a:p>
        </p:txBody>
      </p:sp>
      <p:cxnSp>
        <p:nvCxnSpPr>
          <p:cNvPr id="7" name="Ravni poveznik sa strelicom 6"/>
          <p:cNvCxnSpPr/>
          <p:nvPr/>
        </p:nvCxnSpPr>
        <p:spPr>
          <a:xfrm flipH="1">
            <a:off x="5436096" y="1772816"/>
            <a:ext cx="1008112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93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4392488" cy="3470066"/>
          </a:xfrm>
        </p:spPr>
      </p:pic>
      <p:sp>
        <p:nvSpPr>
          <p:cNvPr id="5" name="TekstniOkvir 4"/>
          <p:cNvSpPr txBox="1"/>
          <p:nvPr/>
        </p:nvSpPr>
        <p:spPr>
          <a:xfrm>
            <a:off x="5436096" y="112474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PANO</a:t>
            </a:r>
            <a:endParaRPr lang="hr-HR" dirty="0"/>
          </a:p>
        </p:txBody>
      </p:sp>
      <p:cxnSp>
        <p:nvCxnSpPr>
          <p:cNvPr id="7" name="Ravni poveznik sa strelicom 6"/>
          <p:cNvCxnSpPr/>
          <p:nvPr/>
        </p:nvCxnSpPr>
        <p:spPr>
          <a:xfrm flipH="1">
            <a:off x="4427984" y="1494076"/>
            <a:ext cx="1584176" cy="7107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59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4013332" cy="4187825"/>
          </a:xfrm>
        </p:spPr>
      </p:pic>
      <p:sp>
        <p:nvSpPr>
          <p:cNvPr id="5" name="TekstniOkvir 4"/>
          <p:cNvSpPr txBox="1"/>
          <p:nvPr/>
        </p:nvSpPr>
        <p:spPr>
          <a:xfrm>
            <a:off x="5148064" y="98072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ZASTORI</a:t>
            </a:r>
            <a:endParaRPr lang="hr-HR" dirty="0"/>
          </a:p>
        </p:txBody>
      </p:sp>
      <p:cxnSp>
        <p:nvCxnSpPr>
          <p:cNvPr id="7" name="Ravni poveznik sa strelicom 6"/>
          <p:cNvCxnSpPr/>
          <p:nvPr/>
        </p:nvCxnSpPr>
        <p:spPr>
          <a:xfrm flipH="1">
            <a:off x="3995936" y="1412776"/>
            <a:ext cx="1728192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03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4187825" cy="4187825"/>
          </a:xfrm>
        </p:spPr>
      </p:pic>
      <p:sp>
        <p:nvSpPr>
          <p:cNvPr id="8" name="TekstniOkvir 7"/>
          <p:cNvSpPr txBox="1"/>
          <p:nvPr/>
        </p:nvSpPr>
        <p:spPr>
          <a:xfrm>
            <a:off x="5436096" y="105273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OKVIR ZA SLIKE</a:t>
            </a:r>
            <a:endParaRPr lang="hr-HR" dirty="0"/>
          </a:p>
        </p:txBody>
      </p:sp>
      <p:cxnSp>
        <p:nvCxnSpPr>
          <p:cNvPr id="10" name="Ravni poveznik sa strelicom 9"/>
          <p:cNvCxnSpPr/>
          <p:nvPr/>
        </p:nvCxnSpPr>
        <p:spPr>
          <a:xfrm flipH="1">
            <a:off x="4355976" y="1422068"/>
            <a:ext cx="1656184" cy="3507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33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4608512" cy="3323729"/>
          </a:xfrm>
        </p:spPr>
      </p:pic>
      <p:sp>
        <p:nvSpPr>
          <p:cNvPr id="5" name="TekstniOkvir 4"/>
          <p:cNvSpPr txBox="1"/>
          <p:nvPr/>
        </p:nvSpPr>
        <p:spPr>
          <a:xfrm>
            <a:off x="5508104" y="134076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MONITOR RAČUNALA</a:t>
            </a:r>
            <a:endParaRPr lang="hr-HR" dirty="0"/>
          </a:p>
        </p:txBody>
      </p:sp>
      <p:cxnSp>
        <p:nvCxnSpPr>
          <p:cNvPr id="7" name="Ravni poveznik sa strelicom 6"/>
          <p:cNvCxnSpPr/>
          <p:nvPr/>
        </p:nvCxnSpPr>
        <p:spPr>
          <a:xfrm flipH="1">
            <a:off x="4572000" y="1844824"/>
            <a:ext cx="2376264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65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4104456" cy="2736304"/>
          </a:xfrm>
        </p:spPr>
      </p:pic>
      <p:sp>
        <p:nvSpPr>
          <p:cNvPr id="5" name="TekstniOkvir 4"/>
          <p:cNvSpPr txBox="1"/>
          <p:nvPr/>
        </p:nvSpPr>
        <p:spPr>
          <a:xfrm>
            <a:off x="5436096" y="112474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TV</a:t>
            </a:r>
            <a:endParaRPr lang="hr-HR" dirty="0"/>
          </a:p>
        </p:txBody>
      </p:sp>
      <p:cxnSp>
        <p:nvCxnSpPr>
          <p:cNvPr id="7" name="Ravni poveznik sa strelicom 6"/>
          <p:cNvCxnSpPr/>
          <p:nvPr/>
        </p:nvCxnSpPr>
        <p:spPr>
          <a:xfrm flipH="1">
            <a:off x="4860032" y="1494076"/>
            <a:ext cx="864096" cy="9988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43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2077608" cy="317971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07" y="1577752"/>
            <a:ext cx="3333750" cy="333375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6444208" y="98072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ORMAR</a:t>
            </a:r>
            <a:endParaRPr lang="hr-HR" dirty="0"/>
          </a:p>
        </p:txBody>
      </p:sp>
      <p:cxnSp>
        <p:nvCxnSpPr>
          <p:cNvPr id="8" name="Ravni poveznik sa strelicom 7"/>
          <p:cNvCxnSpPr/>
          <p:nvPr/>
        </p:nvCxnSpPr>
        <p:spPr>
          <a:xfrm flipH="1">
            <a:off x="5940152" y="1350060"/>
            <a:ext cx="1008112" cy="2067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54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08720"/>
            <a:ext cx="2857500" cy="2124075"/>
          </a:xfrm>
        </p:spPr>
      </p:pic>
      <p:sp>
        <p:nvSpPr>
          <p:cNvPr id="5" name="TekstniOkvir 4"/>
          <p:cNvSpPr txBox="1"/>
          <p:nvPr/>
        </p:nvSpPr>
        <p:spPr>
          <a:xfrm>
            <a:off x="4572000" y="105273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CIGLE</a:t>
            </a:r>
            <a:endParaRPr lang="hr-HR" dirty="0"/>
          </a:p>
        </p:txBody>
      </p:sp>
      <p:cxnSp>
        <p:nvCxnSpPr>
          <p:cNvPr id="7" name="Ravni poveznik sa strelicom 6"/>
          <p:cNvCxnSpPr/>
          <p:nvPr/>
        </p:nvCxnSpPr>
        <p:spPr>
          <a:xfrm flipH="1">
            <a:off x="4427984" y="1556792"/>
            <a:ext cx="576064" cy="21602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7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2520280" cy="2952328"/>
          </a:xfrm>
        </p:spPr>
      </p:pic>
      <p:sp>
        <p:nvSpPr>
          <p:cNvPr id="5" name="TekstniOkvir 4"/>
          <p:cNvSpPr txBox="1"/>
          <p:nvPr/>
        </p:nvSpPr>
        <p:spPr>
          <a:xfrm>
            <a:off x="3923928" y="90872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SAT</a:t>
            </a:r>
            <a:endParaRPr lang="hr-HR" dirty="0"/>
          </a:p>
        </p:txBody>
      </p:sp>
      <p:cxnSp>
        <p:nvCxnSpPr>
          <p:cNvPr id="7" name="Ravni poveznik sa strelicom 6"/>
          <p:cNvCxnSpPr/>
          <p:nvPr/>
        </p:nvCxnSpPr>
        <p:spPr>
          <a:xfrm flipH="1">
            <a:off x="3707904" y="1340768"/>
            <a:ext cx="576064" cy="21602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40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Makar nismo svjesni toga,u svome smo svakodnevnome životu okruženi nekim geometrijskim likovima. </a:t>
            </a:r>
            <a:r>
              <a:rPr lang="hr-HR" dirty="0" smtClean="0"/>
              <a:t>U ovom slučaju četverokuti.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6781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</a:t>
            </a:r>
            <a:r>
              <a:rPr lang="hr-HR" sz="4000" dirty="0"/>
              <a:t> </a:t>
            </a:r>
            <a:r>
              <a:rPr lang="hr-HR" sz="4000" dirty="0" smtClean="0"/>
              <a:t> HVALA NA PAŽNJI!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437" y="1484784"/>
            <a:ext cx="3216399" cy="207454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1115616" y="378904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BY:Paula </a:t>
            </a:r>
            <a:r>
              <a:rPr lang="hr-HR" dirty="0" err="1" smtClean="0"/>
              <a:t>Pakšec</a:t>
            </a:r>
            <a:r>
              <a:rPr lang="hr-HR" dirty="0" smtClean="0"/>
              <a:t> i Lana </a:t>
            </a:r>
            <a:r>
              <a:rPr lang="hr-HR" dirty="0" err="1" smtClean="0"/>
              <a:t>Drvoderić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6" name="Srce 5"/>
          <p:cNvSpPr/>
          <p:nvPr/>
        </p:nvSpPr>
        <p:spPr>
          <a:xfrm>
            <a:off x="6336095" y="620688"/>
            <a:ext cx="914400" cy="86409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696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četverokute spadaju:</a:t>
            </a:r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KVADRAT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3563888" y="1939691"/>
            <a:ext cx="2232248" cy="20882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4283968" y="14127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2969500" y="294927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978422" y="296094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4427984" y="414908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9" name="Elipsa 8"/>
          <p:cNvSpPr/>
          <p:nvPr/>
        </p:nvSpPr>
        <p:spPr>
          <a:xfrm>
            <a:off x="3515709" y="402806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/>
          <p:cNvSpPr/>
          <p:nvPr/>
        </p:nvSpPr>
        <p:spPr>
          <a:xfrm>
            <a:off x="5796136" y="401615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/>
          <p:cNvSpPr/>
          <p:nvPr/>
        </p:nvSpPr>
        <p:spPr>
          <a:xfrm>
            <a:off x="3514714" y="1939691"/>
            <a:ext cx="4917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/>
          <p:cNvSpPr/>
          <p:nvPr/>
        </p:nvSpPr>
        <p:spPr>
          <a:xfrm>
            <a:off x="5796136" y="193969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kstniOkvir 12"/>
          <p:cNvSpPr txBox="1"/>
          <p:nvPr/>
        </p:nvSpPr>
        <p:spPr>
          <a:xfrm>
            <a:off x="3323302" y="4149080"/>
            <a:ext cx="31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5714798" y="41490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</a:t>
            </a:r>
            <a:endParaRPr lang="hr-HR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5714798" y="157035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</a:t>
            </a:r>
            <a:endParaRPr lang="hr-HR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3156427" y="1566700"/>
            <a:ext cx="55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</a:t>
            </a:r>
            <a:endParaRPr lang="hr-HR" dirty="0"/>
          </a:p>
        </p:txBody>
      </p:sp>
      <p:sp>
        <p:nvSpPr>
          <p:cNvPr id="17" name="Pravokutnik 16"/>
          <p:cNvSpPr/>
          <p:nvPr/>
        </p:nvSpPr>
        <p:spPr>
          <a:xfrm>
            <a:off x="3560433" y="3861048"/>
            <a:ext cx="147471" cy="15510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TekstniOkvir 17"/>
          <p:cNvSpPr txBox="1"/>
          <p:nvPr/>
        </p:nvSpPr>
        <p:spPr>
          <a:xfrm>
            <a:off x="6372200" y="1124744"/>
            <a:ext cx="216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Kvadrat je </a:t>
            </a:r>
            <a:r>
              <a:rPr lang="hr-HR" dirty="0" smtClean="0">
                <a:solidFill>
                  <a:srgbClr val="FF0000"/>
                </a:solidFill>
              </a:rPr>
              <a:t>PARALELOGRAM </a:t>
            </a:r>
            <a:r>
              <a:rPr lang="hr-HR" dirty="0" smtClean="0"/>
              <a:t>i </a:t>
            </a:r>
            <a:r>
              <a:rPr lang="hr-HR" dirty="0" smtClean="0">
                <a:solidFill>
                  <a:srgbClr val="FF0000"/>
                </a:solidFill>
              </a:rPr>
              <a:t>ČETVEROKUT </a:t>
            </a:r>
            <a:r>
              <a:rPr lang="hr-HR" dirty="0" smtClean="0"/>
              <a:t>kojemu su susjedne stranice okomite i jednako duge.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9295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  <p:bldP spid="10" grpId="0" animBg="1"/>
      <p:bldP spid="11" grpId="0" animBg="1"/>
      <p:bldP spid="12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PRAVOKUTNIK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4285732" y="2351869"/>
            <a:ext cx="2736304" cy="151216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5508104" y="404983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5436096" y="17753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3841913" y="292029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7092280" y="292328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</a:t>
            </a:r>
            <a:endParaRPr lang="hr-HR" dirty="0"/>
          </a:p>
        </p:txBody>
      </p:sp>
      <p:sp>
        <p:nvSpPr>
          <p:cNvPr id="9" name="Pravokutnik 8"/>
          <p:cNvSpPr/>
          <p:nvPr/>
        </p:nvSpPr>
        <p:spPr>
          <a:xfrm>
            <a:off x="4309931" y="3645024"/>
            <a:ext cx="226031" cy="2160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/>
          <p:cNvSpPr/>
          <p:nvPr/>
        </p:nvSpPr>
        <p:spPr>
          <a:xfrm>
            <a:off x="4283968" y="386104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/>
          <p:cNvSpPr/>
          <p:nvPr/>
        </p:nvSpPr>
        <p:spPr>
          <a:xfrm>
            <a:off x="7022036" y="386104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/>
          <p:cNvSpPr/>
          <p:nvPr/>
        </p:nvSpPr>
        <p:spPr>
          <a:xfrm>
            <a:off x="4273961" y="235186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/>
          <p:cNvSpPr/>
          <p:nvPr/>
        </p:nvSpPr>
        <p:spPr>
          <a:xfrm>
            <a:off x="7022036" y="235186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kstniOkvir 13"/>
          <p:cNvSpPr txBox="1"/>
          <p:nvPr/>
        </p:nvSpPr>
        <p:spPr>
          <a:xfrm>
            <a:off x="4139952" y="3906767"/>
            <a:ext cx="282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6923739" y="390676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</a:t>
            </a:r>
            <a:endParaRPr lang="hr-HR" dirty="0"/>
          </a:p>
        </p:txBody>
      </p:sp>
      <p:sp>
        <p:nvSpPr>
          <p:cNvPr id="17" name="TekstniOkvir 16"/>
          <p:cNvSpPr txBox="1"/>
          <p:nvPr/>
        </p:nvSpPr>
        <p:spPr>
          <a:xfrm>
            <a:off x="6923739" y="196002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</a:t>
            </a:r>
            <a:endParaRPr lang="hr-HR" dirty="0"/>
          </a:p>
        </p:txBody>
      </p:sp>
      <p:sp>
        <p:nvSpPr>
          <p:cNvPr id="18" name="TekstniOkvir 17"/>
          <p:cNvSpPr txBox="1"/>
          <p:nvPr/>
        </p:nvSpPr>
        <p:spPr>
          <a:xfrm>
            <a:off x="4057937" y="1960022"/>
            <a:ext cx="365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</a:t>
            </a:r>
            <a:endParaRPr lang="hr-HR" dirty="0"/>
          </a:p>
        </p:txBody>
      </p:sp>
      <p:sp>
        <p:nvSpPr>
          <p:cNvPr id="19" name="TekstniOkvir 18"/>
          <p:cNvSpPr txBox="1"/>
          <p:nvPr/>
        </p:nvSpPr>
        <p:spPr>
          <a:xfrm>
            <a:off x="755576" y="2492896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Pravokutnik je PARALELOGRAM i ČETVEROKUT kojemu su susjedne stranice okomite.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380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PARALELOGRAM</a:t>
            </a:r>
            <a:endParaRPr lang="hr-HR" dirty="0"/>
          </a:p>
        </p:txBody>
      </p:sp>
      <p:sp>
        <p:nvSpPr>
          <p:cNvPr id="4" name="Paralelogram 3"/>
          <p:cNvSpPr/>
          <p:nvPr/>
        </p:nvSpPr>
        <p:spPr>
          <a:xfrm>
            <a:off x="4067944" y="2708920"/>
            <a:ext cx="3456384" cy="1152128"/>
          </a:xfrm>
          <a:prstGeom prst="parallelogram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5616116" y="223622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5616116" y="40770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3707904" y="310031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7524328" y="310831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</a:t>
            </a:r>
            <a:endParaRPr lang="hr-HR" dirty="0"/>
          </a:p>
        </p:txBody>
      </p:sp>
      <p:sp>
        <p:nvSpPr>
          <p:cNvPr id="9" name="Elipsa 8"/>
          <p:cNvSpPr/>
          <p:nvPr/>
        </p:nvSpPr>
        <p:spPr>
          <a:xfrm>
            <a:off x="4067944" y="3861048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/>
          <p:cNvSpPr/>
          <p:nvPr/>
        </p:nvSpPr>
        <p:spPr>
          <a:xfrm>
            <a:off x="7164288" y="3861048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/>
          <p:cNvSpPr/>
          <p:nvPr/>
        </p:nvSpPr>
        <p:spPr>
          <a:xfrm>
            <a:off x="4365205" y="2663201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/>
          <p:cNvSpPr/>
          <p:nvPr/>
        </p:nvSpPr>
        <p:spPr>
          <a:xfrm>
            <a:off x="7524328" y="268606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kstniOkvir 12"/>
          <p:cNvSpPr txBox="1"/>
          <p:nvPr/>
        </p:nvSpPr>
        <p:spPr>
          <a:xfrm>
            <a:off x="3887924" y="3923076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7044343" y="392850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</a:t>
            </a:r>
            <a:endParaRPr lang="hr-HR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7398501" y="231281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</a:t>
            </a:r>
            <a:endParaRPr lang="hr-HR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4185185" y="229386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</a:t>
            </a:r>
          </a:p>
        </p:txBody>
      </p:sp>
      <p:sp>
        <p:nvSpPr>
          <p:cNvPr id="17" name="TekstniOkvir 16"/>
          <p:cNvSpPr txBox="1"/>
          <p:nvPr/>
        </p:nvSpPr>
        <p:spPr>
          <a:xfrm>
            <a:off x="755576" y="2686060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Paralelogram je </a:t>
            </a:r>
            <a:r>
              <a:rPr lang="hr-HR" dirty="0" smtClean="0">
                <a:solidFill>
                  <a:srgbClr val="FF0000"/>
                </a:solidFill>
              </a:rPr>
              <a:t>ČETVEROKUT</a:t>
            </a:r>
            <a:r>
              <a:rPr lang="hr-HR" dirty="0" smtClean="0"/>
              <a:t> kojemu su nasuprotne stranice paralelne i jednako duge,također on je presjek dviju pruga koje nisu paralelne.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16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ROMB</a:t>
            </a:r>
            <a:endParaRPr lang="hr-HR" dirty="0"/>
          </a:p>
        </p:txBody>
      </p:sp>
      <p:sp>
        <p:nvSpPr>
          <p:cNvPr id="4" name="Paralelogram 3"/>
          <p:cNvSpPr/>
          <p:nvPr/>
        </p:nvSpPr>
        <p:spPr>
          <a:xfrm>
            <a:off x="3491880" y="2060848"/>
            <a:ext cx="1728192" cy="1224136"/>
          </a:xfrm>
          <a:prstGeom prst="parallelogram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4355976" y="154565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4144989" y="338835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3131840" y="24928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5220072" y="24928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9" name="Elipsa 8"/>
          <p:cNvSpPr/>
          <p:nvPr/>
        </p:nvSpPr>
        <p:spPr>
          <a:xfrm>
            <a:off x="-1908720" y="2060848"/>
            <a:ext cx="72008" cy="103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/>
          <p:cNvSpPr/>
          <p:nvPr/>
        </p:nvSpPr>
        <p:spPr>
          <a:xfrm>
            <a:off x="3491880" y="328498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/>
          <p:cNvSpPr/>
          <p:nvPr/>
        </p:nvSpPr>
        <p:spPr>
          <a:xfrm>
            <a:off x="4860032" y="3284984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/>
          <p:cNvSpPr/>
          <p:nvPr/>
        </p:nvSpPr>
        <p:spPr>
          <a:xfrm>
            <a:off x="3779912" y="2060848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/>
          <p:cNvSpPr/>
          <p:nvPr/>
        </p:nvSpPr>
        <p:spPr>
          <a:xfrm>
            <a:off x="5220072" y="206084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kstniOkvir 13"/>
          <p:cNvSpPr txBox="1"/>
          <p:nvPr/>
        </p:nvSpPr>
        <p:spPr>
          <a:xfrm>
            <a:off x="3311860" y="3352800"/>
            <a:ext cx="33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4788024" y="335280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</a:t>
            </a:r>
            <a:endParaRPr lang="hr-HR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5148064" y="1730316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</a:t>
            </a:r>
            <a:endParaRPr lang="hr-HR" dirty="0"/>
          </a:p>
        </p:txBody>
      </p:sp>
      <p:sp>
        <p:nvSpPr>
          <p:cNvPr id="17" name="TekstniOkvir 16"/>
          <p:cNvSpPr txBox="1"/>
          <p:nvPr/>
        </p:nvSpPr>
        <p:spPr>
          <a:xfrm>
            <a:off x="3537599" y="1730316"/>
            <a:ext cx="314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</a:t>
            </a:r>
            <a:endParaRPr lang="hr-HR" dirty="0"/>
          </a:p>
        </p:txBody>
      </p:sp>
      <p:sp>
        <p:nvSpPr>
          <p:cNvPr id="18" name="TekstniOkvir 17"/>
          <p:cNvSpPr txBox="1"/>
          <p:nvPr/>
        </p:nvSpPr>
        <p:spPr>
          <a:xfrm>
            <a:off x="5580112" y="1052736"/>
            <a:ext cx="288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Romb je </a:t>
            </a:r>
            <a:r>
              <a:rPr lang="hr-HR" dirty="0" smtClean="0">
                <a:solidFill>
                  <a:srgbClr val="FF0000"/>
                </a:solidFill>
              </a:rPr>
              <a:t>PARALELOGRAM i ČETVEROKUT </a:t>
            </a:r>
            <a:r>
              <a:rPr lang="hr-HR" dirty="0" smtClean="0"/>
              <a:t>kojemu su sve strane jednako duge.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DIJAGONALE</a:t>
            </a:r>
            <a:r>
              <a:rPr lang="hr-HR" dirty="0" smtClean="0"/>
              <a:t> romba su međusobno okomite i raspolovljuju se.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5777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ČETVEROKUTI U SVAKODNEVNOM ŽIVOTU:</a:t>
            </a: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3097036" cy="323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4932040" y="170080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PROZOR</a:t>
            </a:r>
            <a:endParaRPr lang="hr-HR" dirty="0"/>
          </a:p>
        </p:txBody>
      </p:sp>
      <p:cxnSp>
        <p:nvCxnSpPr>
          <p:cNvPr id="8" name="Ravni poveznik sa strelicom 7"/>
          <p:cNvCxnSpPr/>
          <p:nvPr/>
        </p:nvCxnSpPr>
        <p:spPr>
          <a:xfrm flipH="1">
            <a:off x="4283968" y="2070140"/>
            <a:ext cx="864096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63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2046799" cy="4187825"/>
          </a:xfrm>
        </p:spPr>
      </p:pic>
      <p:sp>
        <p:nvSpPr>
          <p:cNvPr id="5" name="TekstniOkvir 4"/>
          <p:cNvSpPr txBox="1"/>
          <p:nvPr/>
        </p:nvSpPr>
        <p:spPr>
          <a:xfrm>
            <a:off x="4716016" y="9087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VRATA</a:t>
            </a:r>
            <a:endParaRPr lang="hr-HR" dirty="0"/>
          </a:p>
        </p:txBody>
      </p:sp>
      <p:cxnSp>
        <p:nvCxnSpPr>
          <p:cNvPr id="7" name="Ravni poveznik sa strelicom 6"/>
          <p:cNvCxnSpPr/>
          <p:nvPr/>
        </p:nvCxnSpPr>
        <p:spPr>
          <a:xfrm flipH="1">
            <a:off x="3203848" y="1340768"/>
            <a:ext cx="158417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50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5184576" cy="3816424"/>
          </a:xfrm>
        </p:spPr>
      </p:pic>
      <p:sp>
        <p:nvSpPr>
          <p:cNvPr id="5" name="TekstniOkvir 4"/>
          <p:cNvSpPr txBox="1"/>
          <p:nvPr/>
        </p:nvSpPr>
        <p:spPr>
          <a:xfrm>
            <a:off x="6084168" y="105273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NOGOMETNO IGRALIŠTE</a:t>
            </a:r>
            <a:endParaRPr lang="hr-HR" dirty="0"/>
          </a:p>
        </p:txBody>
      </p:sp>
      <p:cxnSp>
        <p:nvCxnSpPr>
          <p:cNvPr id="7" name="Ravni poveznik sa strelicom 6"/>
          <p:cNvCxnSpPr/>
          <p:nvPr/>
        </p:nvCxnSpPr>
        <p:spPr>
          <a:xfrm flipH="1">
            <a:off x="5940152" y="1699067"/>
            <a:ext cx="720080" cy="6498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10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89</TotalTime>
  <Words>161</Words>
  <Application>Microsoft Office PowerPoint</Application>
  <PresentationFormat>Prikaz na zaslonu (4:3)</PresentationFormat>
  <Paragraphs>71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1" baseType="lpstr">
      <vt:lpstr>Aspekt</vt:lpstr>
      <vt:lpstr>ČETVEROKUTI U SVAKODNEVNOM ŽIVOTU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ČETVEROKUTI U SVAKODNEVNOM ŽIVOTU: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ČETVEROKUTI U SVAKODNEVNOM ŽIVOTU</dc:title>
  <dc:creator>Admin</dc:creator>
  <cp:lastModifiedBy>Admin</cp:lastModifiedBy>
  <cp:revision>8</cp:revision>
  <dcterms:created xsi:type="dcterms:W3CDTF">2016-03-10T12:47:51Z</dcterms:created>
  <dcterms:modified xsi:type="dcterms:W3CDTF">2016-03-10T14:17:38Z</dcterms:modified>
</cp:coreProperties>
</file>