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903" autoAdjust="0"/>
  </p:normalViewPr>
  <p:slideViewPr>
    <p:cSldViewPr>
      <p:cViewPr varScale="1">
        <p:scale>
          <a:sx n="68" d="100"/>
          <a:sy n="68" d="100"/>
        </p:scale>
        <p:origin x="-3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04439-6D1F-4181-A34B-9F14C566DE83}" type="datetimeFigureOut">
              <a:rPr lang="sr-Latn-CS" smtClean="0"/>
              <a:pPr/>
              <a:t>7.11.2016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30EA6-C353-408A-9CD8-A81C9A700226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1" name="Rezervirano mjesto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DD4DD09-CE75-42A7-B79C-9B36D0D265EF}" type="datetimeFigureOut">
              <a:rPr lang="sr-Latn-CS" smtClean="0"/>
              <a:pPr/>
              <a:t>7.11.2016</a:t>
            </a:fld>
            <a:endParaRPr lang="hr-HR" dirty="0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292713C-6B56-4DD9-A04E-87D0AD87EC50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D4DD09-CE75-42A7-B79C-9B36D0D265EF}" type="datetimeFigureOut">
              <a:rPr lang="sr-Latn-CS" smtClean="0"/>
              <a:pPr/>
              <a:t>7.11.2016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92713C-6B56-4DD9-A04E-87D0AD87EC50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DD4DD09-CE75-42A7-B79C-9B36D0D265EF}" type="datetimeFigureOut">
              <a:rPr lang="sr-Latn-CS" smtClean="0"/>
              <a:pPr/>
              <a:t>7.11.2016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292713C-6B56-4DD9-A04E-87D0AD87EC50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D4DD09-CE75-42A7-B79C-9B36D0D265EF}" type="datetimeFigureOut">
              <a:rPr lang="sr-Latn-CS" smtClean="0"/>
              <a:pPr/>
              <a:t>7.11.2016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92713C-6B56-4DD9-A04E-87D0AD87EC50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DD4DD09-CE75-42A7-B79C-9B36D0D265EF}" type="datetimeFigureOut">
              <a:rPr lang="sr-Latn-CS" smtClean="0"/>
              <a:pPr/>
              <a:t>7.11.2016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292713C-6B56-4DD9-A04E-87D0AD87EC50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D4DD09-CE75-42A7-B79C-9B36D0D265EF}" type="datetimeFigureOut">
              <a:rPr lang="sr-Latn-CS" smtClean="0"/>
              <a:pPr/>
              <a:t>7.11.2016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92713C-6B56-4DD9-A04E-87D0AD87EC50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D4DD09-CE75-42A7-B79C-9B36D0D265EF}" type="datetimeFigureOut">
              <a:rPr lang="sr-Latn-CS" smtClean="0"/>
              <a:pPr/>
              <a:t>7.11.2016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92713C-6B56-4DD9-A04E-87D0AD87EC50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D4DD09-CE75-42A7-B79C-9B36D0D265EF}" type="datetimeFigureOut">
              <a:rPr lang="sr-Latn-CS" smtClean="0"/>
              <a:pPr/>
              <a:t>7.11.2016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92713C-6B56-4DD9-A04E-87D0AD87EC50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DD4DD09-CE75-42A7-B79C-9B36D0D265EF}" type="datetimeFigureOut">
              <a:rPr lang="sr-Latn-CS" smtClean="0"/>
              <a:pPr/>
              <a:t>7.11.2016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92713C-6B56-4DD9-A04E-87D0AD87EC50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D4DD09-CE75-42A7-B79C-9B36D0D265EF}" type="datetimeFigureOut">
              <a:rPr lang="sr-Latn-CS" smtClean="0"/>
              <a:pPr/>
              <a:t>7.11.2016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92713C-6B56-4DD9-A04E-87D0AD87EC50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Pravoku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D4DD09-CE75-42A7-B79C-9B36D0D265EF}" type="datetimeFigureOut">
              <a:rPr lang="sr-Latn-CS" smtClean="0"/>
              <a:pPr/>
              <a:t>7.11.2016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92713C-6B56-4DD9-A04E-87D0AD87EC50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0" name="Rezervirano mjesto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dirty="0" smtClean="0"/>
              <a:t>Pritisnite ikonu za dodavanje slike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Rezervirano mjesto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1" name="Rezervirano mjesto tekst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7" name="Rezervirano mjesto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DD4DD09-CE75-42A7-B79C-9B36D0D265EF}" type="datetimeFigureOut">
              <a:rPr lang="sr-Latn-CS" smtClean="0"/>
              <a:pPr/>
              <a:t>7.11.2016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 dirty="0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292713C-6B56-4DD9-A04E-87D0AD87EC50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hr-HR" dirty="0" smtClean="0"/>
              <a:t>                 RAZLOMCI 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MAMA JE KUPILA PAKETIĆ KVAČICA ZA RUBLJE</a:t>
            </a:r>
          </a:p>
          <a:p>
            <a:r>
              <a:rPr lang="hr-HR" sz="2000" dirty="0" smtClean="0"/>
              <a:t>UNUTRA JE 15 KOMADA ILI 15  KVAČICA</a:t>
            </a:r>
          </a:p>
          <a:p>
            <a:r>
              <a:rPr lang="hr-HR" sz="2000" dirty="0" smtClean="0"/>
              <a:t>                                        15</a:t>
            </a:r>
            <a:endParaRPr lang="hr-HR" sz="2000" dirty="0"/>
          </a:p>
        </p:txBody>
      </p:sp>
      <p:sp>
        <p:nvSpPr>
          <p:cNvPr id="11" name="Prostoručno 10"/>
          <p:cNvSpPr/>
          <p:nvPr/>
        </p:nvSpPr>
        <p:spPr>
          <a:xfrm>
            <a:off x="3783724" y="2406869"/>
            <a:ext cx="388883" cy="0"/>
          </a:xfrm>
          <a:custGeom>
            <a:avLst/>
            <a:gdLst>
              <a:gd name="connsiteX0" fmla="*/ 0 w 388883"/>
              <a:gd name="connsiteY0" fmla="*/ 0 h 0"/>
              <a:gd name="connsiteX1" fmla="*/ 388883 w 38888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8883">
                <a:moveTo>
                  <a:pt x="0" y="0"/>
                </a:moveTo>
                <a:lnTo>
                  <a:pt x="388883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5" name="Slika 14" descr="IMG_20161106_1605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071810"/>
            <a:ext cx="6929486" cy="292454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ZELENIH KVAČICA U PAKETIĆU JE 5</a:t>
            </a:r>
          </a:p>
          <a:p>
            <a:r>
              <a:rPr lang="hr-HR" dirty="0" smtClean="0"/>
              <a:t>                                                 15</a:t>
            </a:r>
            <a:endParaRPr lang="hr-HR" dirty="0"/>
          </a:p>
        </p:txBody>
      </p:sp>
      <p:sp>
        <p:nvSpPr>
          <p:cNvPr id="4" name="Prostoručno 3"/>
          <p:cNvSpPr/>
          <p:nvPr/>
        </p:nvSpPr>
        <p:spPr>
          <a:xfrm>
            <a:off x="5615492" y="2092660"/>
            <a:ext cx="527124" cy="26596"/>
          </a:xfrm>
          <a:custGeom>
            <a:avLst/>
            <a:gdLst>
              <a:gd name="connsiteX0" fmla="*/ 0 w 527124"/>
              <a:gd name="connsiteY0" fmla="*/ 26596 h 26596"/>
              <a:gd name="connsiteX1" fmla="*/ 527124 w 527124"/>
              <a:gd name="connsiteY1" fmla="*/ 15839 h 2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7124" h="26596">
                <a:moveTo>
                  <a:pt x="0" y="26596"/>
                </a:moveTo>
                <a:cubicBezTo>
                  <a:pt x="239377" y="0"/>
                  <a:pt x="64347" y="15839"/>
                  <a:pt x="527124" y="1583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5" name="Slika 4" descr="IMG_20161106_160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43182"/>
            <a:ext cx="9144000" cy="3353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CRVENIH KVAČICA JE 4</a:t>
            </a:r>
          </a:p>
          <a:p>
            <a:r>
              <a:rPr lang="hr-HR" dirty="0" smtClean="0"/>
              <a:t>                               15</a:t>
            </a:r>
            <a:endParaRPr lang="hr-HR" dirty="0"/>
          </a:p>
        </p:txBody>
      </p:sp>
      <p:sp>
        <p:nvSpPr>
          <p:cNvPr id="5" name="Prostoručno 4"/>
          <p:cNvSpPr/>
          <p:nvPr/>
        </p:nvSpPr>
        <p:spPr>
          <a:xfrm>
            <a:off x="3797449" y="2119256"/>
            <a:ext cx="516367" cy="0"/>
          </a:xfrm>
          <a:custGeom>
            <a:avLst/>
            <a:gdLst>
              <a:gd name="connsiteX0" fmla="*/ 0 w 516367"/>
              <a:gd name="connsiteY0" fmla="*/ 0 h 0"/>
              <a:gd name="connsiteX1" fmla="*/ 516367 w 51636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6367">
                <a:moveTo>
                  <a:pt x="0" y="0"/>
                </a:moveTo>
                <a:lnTo>
                  <a:pt x="516367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6" name="Slika 5" descr="IMG_20161106_1606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71744"/>
            <a:ext cx="9144000" cy="3424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LJUBIČASTIH JE U PAKETIĆU 3</a:t>
            </a:r>
          </a:p>
          <a:p>
            <a:r>
              <a:rPr lang="hr-HR" dirty="0" smtClean="0"/>
              <a:t>                                          15</a:t>
            </a:r>
            <a:endParaRPr lang="hr-HR" dirty="0"/>
          </a:p>
        </p:txBody>
      </p:sp>
      <p:sp>
        <p:nvSpPr>
          <p:cNvPr id="18" name="Prostoručno 17"/>
          <p:cNvSpPr/>
          <p:nvPr/>
        </p:nvSpPr>
        <p:spPr>
          <a:xfrm>
            <a:off x="4873214" y="2119072"/>
            <a:ext cx="570155" cy="32457"/>
          </a:xfrm>
          <a:custGeom>
            <a:avLst/>
            <a:gdLst>
              <a:gd name="connsiteX0" fmla="*/ 0 w 570155"/>
              <a:gd name="connsiteY0" fmla="*/ 32457 h 32457"/>
              <a:gd name="connsiteX1" fmla="*/ 75304 w 570155"/>
              <a:gd name="connsiteY1" fmla="*/ 21700 h 32457"/>
              <a:gd name="connsiteX2" fmla="*/ 129092 w 570155"/>
              <a:gd name="connsiteY2" fmla="*/ 10942 h 32457"/>
              <a:gd name="connsiteX3" fmla="*/ 570155 w 570155"/>
              <a:gd name="connsiteY3" fmla="*/ 184 h 3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155" h="32457">
                <a:moveTo>
                  <a:pt x="0" y="32457"/>
                </a:moveTo>
                <a:cubicBezTo>
                  <a:pt x="25101" y="28871"/>
                  <a:pt x="50293" y="25868"/>
                  <a:pt x="75304" y="21700"/>
                </a:cubicBezTo>
                <a:cubicBezTo>
                  <a:pt x="93340" y="18694"/>
                  <a:pt x="110826" y="11772"/>
                  <a:pt x="129092" y="10942"/>
                </a:cubicBezTo>
                <a:cubicBezTo>
                  <a:pt x="369804" y="0"/>
                  <a:pt x="418280" y="184"/>
                  <a:pt x="570155" y="18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9" name="Slika 18" descr="IMG_20161106_1606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00306"/>
            <a:ext cx="9144000" cy="3496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2 PLAVE KVAČICE ILI 2  KVAČICA</a:t>
            </a:r>
          </a:p>
          <a:p>
            <a:r>
              <a:rPr lang="hr-HR" dirty="0" smtClean="0"/>
              <a:t>                              15</a:t>
            </a:r>
            <a:endParaRPr lang="hr-HR" dirty="0"/>
          </a:p>
        </p:txBody>
      </p:sp>
      <p:sp>
        <p:nvSpPr>
          <p:cNvPr id="4" name="Prostoručno 3"/>
          <p:cNvSpPr/>
          <p:nvPr/>
        </p:nvSpPr>
        <p:spPr>
          <a:xfrm>
            <a:off x="3743661" y="2086984"/>
            <a:ext cx="505610" cy="12427"/>
          </a:xfrm>
          <a:custGeom>
            <a:avLst/>
            <a:gdLst>
              <a:gd name="connsiteX0" fmla="*/ 0 w 505610"/>
              <a:gd name="connsiteY0" fmla="*/ 10757 h 12427"/>
              <a:gd name="connsiteX1" fmla="*/ 344245 w 505610"/>
              <a:gd name="connsiteY1" fmla="*/ 0 h 12427"/>
              <a:gd name="connsiteX2" fmla="*/ 430306 w 505610"/>
              <a:gd name="connsiteY2" fmla="*/ 10757 h 12427"/>
              <a:gd name="connsiteX3" fmla="*/ 505610 w 505610"/>
              <a:gd name="connsiteY3" fmla="*/ 10757 h 12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10" h="12427">
                <a:moveTo>
                  <a:pt x="0" y="10757"/>
                </a:moveTo>
                <a:cubicBezTo>
                  <a:pt x="114748" y="7171"/>
                  <a:pt x="229441" y="0"/>
                  <a:pt x="344245" y="0"/>
                </a:cubicBezTo>
                <a:cubicBezTo>
                  <a:pt x="373155" y="0"/>
                  <a:pt x="401460" y="8834"/>
                  <a:pt x="430306" y="10757"/>
                </a:cubicBezTo>
                <a:cubicBezTo>
                  <a:pt x="455352" y="12427"/>
                  <a:pt x="480509" y="10757"/>
                  <a:pt x="505610" y="1075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5" name="Slika 4" descr="IMG_20161106_160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14620"/>
            <a:ext cx="9144000" cy="3281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TE JEDNA BIJELA ILI 1  KVAČICA</a:t>
            </a:r>
          </a:p>
          <a:p>
            <a:r>
              <a:rPr lang="hr-HR" dirty="0" smtClean="0"/>
              <a:t>                              15</a:t>
            </a:r>
            <a:endParaRPr lang="hr-HR" dirty="0"/>
          </a:p>
        </p:txBody>
      </p:sp>
      <p:sp>
        <p:nvSpPr>
          <p:cNvPr id="4" name="Prostoručno 3"/>
          <p:cNvSpPr/>
          <p:nvPr/>
        </p:nvSpPr>
        <p:spPr>
          <a:xfrm>
            <a:off x="3775934" y="2108499"/>
            <a:ext cx="398033" cy="0"/>
          </a:xfrm>
          <a:custGeom>
            <a:avLst/>
            <a:gdLst>
              <a:gd name="connsiteX0" fmla="*/ 0 w 398033"/>
              <a:gd name="connsiteY0" fmla="*/ 0 h 0"/>
              <a:gd name="connsiteX1" fmla="*/ 398033 w 3980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8033">
                <a:moveTo>
                  <a:pt x="0" y="0"/>
                </a:moveTo>
                <a:lnTo>
                  <a:pt x="398033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5" name="Slika 4" descr="IMG_20161106_1606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86058"/>
            <a:ext cx="9144000" cy="3210296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stvo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stv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stv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</TotalTime>
  <Words>55</Words>
  <Application>Microsoft Office PowerPoint</Application>
  <PresentationFormat>Prikaz na zaslonu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Bogatstvo</vt:lpstr>
      <vt:lpstr>                 RAZLOMCI </vt:lpstr>
      <vt:lpstr>Slajd 2</vt:lpstr>
      <vt:lpstr>Slajd 3</vt:lpstr>
      <vt:lpstr>Slajd 4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PREZENTACIJA RAZLOMAKA</dc:title>
  <dc:creator>Korisnik</dc:creator>
  <cp:lastModifiedBy>name</cp:lastModifiedBy>
  <cp:revision>5</cp:revision>
  <dcterms:created xsi:type="dcterms:W3CDTF">2016-11-06T16:14:19Z</dcterms:created>
  <dcterms:modified xsi:type="dcterms:W3CDTF">2016-11-07T15:07:37Z</dcterms:modified>
</cp:coreProperties>
</file>